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_rels/slideMaster40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22.xml.rels" ContentType="application/vnd.openxmlformats-package.relationships+xml"/>
  <Override PartName="/ppt/slideMasters/_rels/slideMaster4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20.xml.rels" ContentType="application/vnd.openxmlformats-package.relationships+xml"/>
  <Override PartName="/ppt/slideMasters/_rels/slideMaster4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1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43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44.xml.rels" ContentType="application/vnd.openxmlformats-package.relationships+xml"/>
  <Override PartName="/ppt/slideMasters/_rels/slideMaster23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45.xml.rels" ContentType="application/vnd.openxmlformats-package.relationships+xml"/>
  <Override PartName="/ppt/slideMasters/_rels/slideMaster24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46.xml.rels" ContentType="application/vnd.openxmlformats-package.relationships+xml"/>
  <Override PartName="/ppt/slideMasters/_rels/slideMaster25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47.xml.rels" ContentType="application/vnd.openxmlformats-package.relationships+xml"/>
  <Override PartName="/ppt/slideMasters/_rels/slideMaster26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48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12.xml.rels" ContentType="application/vnd.openxmlformats-package.relationships+xml"/>
  <Override PartName="/ppt/slideMasters/_rels/slideMaster13.xml.rels" ContentType="application/vnd.openxmlformats-package.relationships+xml"/>
  <Override PartName="/ppt/slideMasters/_rels/slideMaster14.xml.rels" ContentType="application/vnd.openxmlformats-package.relationships+xml"/>
  <Override PartName="/ppt/slideMasters/_rels/slideMaster15.xml.rels" ContentType="application/vnd.openxmlformats-package.relationships+xml"/>
  <Override PartName="/ppt/slideMasters/_rels/slideMaster16.xml.rels" ContentType="application/vnd.openxmlformats-package.relationships+xml"/>
  <Override PartName="/ppt/slideMasters/_rels/slideMaster17.xml.rels" ContentType="application/vnd.openxmlformats-package.relationships+xml"/>
  <Override PartName="/ppt/slideMasters/_rels/slideMaster18.xml.rels" ContentType="application/vnd.openxmlformats-package.relationships+xml"/>
  <Override PartName="/ppt/slideMasters/_rels/slideMaster19.xml.rels" ContentType="application/vnd.openxmlformats-package.relationships+xml"/>
  <Override PartName="/ppt/slideMasters/_rels/slideMaster27.xml.rels" ContentType="application/vnd.openxmlformats-package.relationships+xml"/>
  <Override PartName="/ppt/slideMasters/_rels/slideMaster28.xml.rels" ContentType="application/vnd.openxmlformats-package.relationships+xml"/>
  <Override PartName="/ppt/slideMasters/_rels/slideMaster29.xml.rels" ContentType="application/vnd.openxmlformats-package.relationships+xml"/>
  <Override PartName="/ppt/slideMasters/_rels/slideMaster30.xml.rels" ContentType="application/vnd.openxmlformats-package.relationships+xml"/>
  <Override PartName="/ppt/slideMasters/_rels/slideMaster31.xml.rels" ContentType="application/vnd.openxmlformats-package.relationships+xml"/>
  <Override PartName="/ppt/slideMasters/_rels/slideMaster32.xml.rels" ContentType="application/vnd.openxmlformats-package.relationships+xml"/>
  <Override PartName="/ppt/slideMasters/_rels/slideMaster33.xml.rels" ContentType="application/vnd.openxmlformats-package.relationships+xml"/>
  <Override PartName="/ppt/slideMasters/_rels/slideMaster34.xml.rels" ContentType="application/vnd.openxmlformats-package.relationships+xml"/>
  <Override PartName="/ppt/slideMasters/_rels/slideMaster35.xml.rels" ContentType="application/vnd.openxmlformats-package.relationships+xml"/>
  <Override PartName="/ppt/slideMasters/_rels/slideMaster36.xml.rels" ContentType="application/vnd.openxmlformats-package.relationships+xml"/>
  <Override PartName="/ppt/slideMasters/_rels/slideMaster37.xml.rels" ContentType="application/vnd.openxmlformats-package.relationships+xml"/>
  <Override PartName="/ppt/slideMasters/_rels/slideMaster38.xml.rels" ContentType="application/vnd.openxmlformats-package.relationships+xml"/>
  <Override PartName="/ppt/slideMasters/_rels/slideMaster39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26.xml" ContentType="application/vnd.openxmlformats-officedocument.theme+xml"/>
  <Override PartName="/ppt/theme/theme1.xml" ContentType="application/vnd.openxmlformats-officedocument.theme+xml"/>
  <Override PartName="/ppt/theme/theme27.xml" ContentType="application/vnd.openxmlformats-officedocument.theme+xml"/>
  <Override PartName="/ppt/theme/theme2.xml" ContentType="application/vnd.openxmlformats-officedocument.theme+xml"/>
  <Override PartName="/ppt/theme/theme28.xml" ContentType="application/vnd.openxmlformats-officedocument.theme+xml"/>
  <Override PartName="/ppt/theme/theme3.xml" ContentType="application/vnd.openxmlformats-officedocument.theme+xml"/>
  <Override PartName="/ppt/theme/theme29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40.xml" ContentType="application/vnd.openxmlformats-officedocument.theme+xml"/>
  <Override PartName="/ppt/theme/theme6.xml" ContentType="application/vnd.openxmlformats-officedocument.theme+xml"/>
  <Override PartName="/ppt/theme/theme41.xml" ContentType="application/vnd.openxmlformats-officedocument.theme+xml"/>
  <Override PartName="/ppt/theme/theme7.xml" ContentType="application/vnd.openxmlformats-officedocument.theme+xml"/>
  <Override PartName="/ppt/theme/theme42.xml" ContentType="application/vnd.openxmlformats-officedocument.theme+xml"/>
  <Override PartName="/ppt/theme/theme8.xml" ContentType="application/vnd.openxmlformats-officedocument.theme+xml"/>
  <Override PartName="/ppt/theme/theme43.xml" ContentType="application/vnd.openxmlformats-officedocument.theme+xml"/>
  <Override PartName="/ppt/theme/theme9.xml" ContentType="application/vnd.openxmlformats-officedocument.theme+xml"/>
  <Override PartName="/ppt/theme/theme44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ppt/theme/theme23.xml" ContentType="application/vnd.openxmlformats-officedocument.theme+xml"/>
  <Override PartName="/ppt/theme/theme24.xml" ContentType="application/vnd.openxmlformats-officedocument.theme+xml"/>
  <Override PartName="/ppt/theme/theme25.xml" ContentType="application/vnd.openxmlformats-officedocument.theme+xml"/>
  <Override PartName="/ppt/theme/theme30.xml" ContentType="application/vnd.openxmlformats-officedocument.theme+xml"/>
  <Override PartName="/ppt/theme/theme31.xml" ContentType="application/vnd.openxmlformats-officedocument.theme+xml"/>
  <Override PartName="/ppt/theme/theme32.xml" ContentType="application/vnd.openxmlformats-officedocument.theme+xml"/>
  <Override PartName="/ppt/theme/theme33.xml" ContentType="application/vnd.openxmlformats-officedocument.theme+xml"/>
  <Override PartName="/ppt/theme/theme34.xml" ContentType="application/vnd.openxmlformats-officedocument.theme+xml"/>
  <Override PartName="/ppt/theme/theme35.xml" ContentType="application/vnd.openxmlformats-officedocument.theme+xml"/>
  <Override PartName="/ppt/theme/theme36.xml" ContentType="application/vnd.openxmlformats-officedocument.theme+xml"/>
  <Override PartName="/ppt/theme/theme37.xml" ContentType="application/vnd.openxmlformats-officedocument.theme+xml"/>
  <Override PartName="/ppt/theme/theme38.xml" ContentType="application/vnd.openxmlformats-officedocument.theme+xml"/>
  <Override PartName="/ppt/theme/theme39.xml" ContentType="application/vnd.openxmlformats-officedocument.theme+xml"/>
  <Override PartName="/ppt/theme/theme45.xml" ContentType="application/vnd.openxmlformats-officedocument.theme+xml"/>
  <Override PartName="/ppt/theme/theme46.xml" ContentType="application/vnd.openxmlformats-officedocument.theme+xml"/>
  <Override PartName="/ppt/theme/theme47.xml" ContentType="application/vnd.openxmlformats-officedocument.theme+xml"/>
  <Override PartName="/ppt/theme/theme48.xml" ContentType="application/vnd.openxmlformats-officedocument.theme+xml"/>
  <Override PartName="/ppt/theme/theme49.xml" ContentType="application/vnd.openxmlformats-officedocument.theme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8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_rels/notesSlide1.xml.rels" ContentType="application/vnd.openxmlformats-package.relationships+xml"/>
  <Override PartName="/ppt/notesSlides/_rels/notesSlide2.xml.rels" ContentType="application/vnd.openxmlformats-package.relationships+xml"/>
  <Override PartName="/ppt/notesSlides/_rels/notesSlide3.xml.rels" ContentType="application/vnd.openxmlformats-package.relationships+xml"/>
  <Override PartName="/ppt/notesSlides/_rels/notesSlide4.xml.rels" ContentType="application/vnd.openxmlformats-package.relationships+xml"/>
  <Override PartName="/ppt/notesSlides/_rels/notesSlide5.xml.rels" ContentType="application/vnd.openxmlformats-package.relationships+xml"/>
  <Override PartName="/ppt/notesSlides/_rels/notesSlide6.xml.rels" ContentType="application/vnd.openxmlformats-package.relationship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  <p:sldMasterId id="2147483670" r:id="rId13"/>
    <p:sldMasterId id="2147483672" r:id="rId14"/>
    <p:sldMasterId id="2147483674" r:id="rId15"/>
    <p:sldMasterId id="2147483676" r:id="rId16"/>
    <p:sldMasterId id="2147483678" r:id="rId17"/>
    <p:sldMasterId id="2147483680" r:id="rId18"/>
    <p:sldMasterId id="2147483682" r:id="rId19"/>
    <p:sldMasterId id="2147483684" r:id="rId20"/>
    <p:sldMasterId id="2147483686" r:id="rId21"/>
    <p:sldMasterId id="2147483688" r:id="rId22"/>
    <p:sldMasterId id="2147483690" r:id="rId23"/>
    <p:sldMasterId id="2147483692" r:id="rId24"/>
    <p:sldMasterId id="2147483694" r:id="rId25"/>
    <p:sldMasterId id="2147483696" r:id="rId26"/>
    <p:sldMasterId id="2147483698" r:id="rId27"/>
    <p:sldMasterId id="2147483700" r:id="rId28"/>
    <p:sldMasterId id="2147483702" r:id="rId29"/>
    <p:sldMasterId id="2147483704" r:id="rId30"/>
    <p:sldMasterId id="2147483706" r:id="rId31"/>
    <p:sldMasterId id="2147483708" r:id="rId32"/>
    <p:sldMasterId id="2147483710" r:id="rId33"/>
    <p:sldMasterId id="2147483712" r:id="rId34"/>
    <p:sldMasterId id="2147483714" r:id="rId35"/>
    <p:sldMasterId id="2147483716" r:id="rId36"/>
    <p:sldMasterId id="2147483718" r:id="rId37"/>
    <p:sldMasterId id="2147483720" r:id="rId38"/>
    <p:sldMasterId id="2147483722" r:id="rId39"/>
    <p:sldMasterId id="2147483724" r:id="rId40"/>
    <p:sldMasterId id="2147483726" r:id="rId41"/>
    <p:sldMasterId id="2147483728" r:id="rId42"/>
    <p:sldMasterId id="2147483730" r:id="rId43"/>
    <p:sldMasterId id="2147483732" r:id="rId44"/>
    <p:sldMasterId id="2147483734" r:id="rId45"/>
    <p:sldMasterId id="2147483736" r:id="rId46"/>
    <p:sldMasterId id="2147483738" r:id="rId47"/>
    <p:sldMasterId id="2147483740" r:id="rId48"/>
    <p:sldMasterId id="2147483742" r:id="rId49"/>
  </p:sldMasterIdLst>
  <p:notesMasterIdLst>
    <p:notesMasterId r:id="rId50"/>
  </p:notesMasterIdLst>
  <p:sldIdLst>
    <p:sldId id="256" r:id="rId51"/>
    <p:sldId id="257" r:id="rId52"/>
    <p:sldId id="258" r:id="rId53"/>
    <p:sldId id="259" r:id="rId54"/>
    <p:sldId id="260" r:id="rId55"/>
    <p:sldId id="261" r:id="rId56"/>
  </p:sldIdLst>
  <p:sldSz cx="10080625" cy="7559675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Master" Target="slideMasters/slideMaster13.xml"/><Relationship Id="rId15" Type="http://schemas.openxmlformats.org/officeDocument/2006/relationships/slideMaster" Target="slideMasters/slideMaster14.xml"/><Relationship Id="rId16" Type="http://schemas.openxmlformats.org/officeDocument/2006/relationships/slideMaster" Target="slideMasters/slideMaster15.xml"/><Relationship Id="rId17" Type="http://schemas.openxmlformats.org/officeDocument/2006/relationships/slideMaster" Target="slideMasters/slideMaster16.xml"/><Relationship Id="rId18" Type="http://schemas.openxmlformats.org/officeDocument/2006/relationships/slideMaster" Target="slideMasters/slideMaster17.xml"/><Relationship Id="rId19" Type="http://schemas.openxmlformats.org/officeDocument/2006/relationships/slideMaster" Target="slideMasters/slideMaster18.xml"/><Relationship Id="rId20" Type="http://schemas.openxmlformats.org/officeDocument/2006/relationships/slideMaster" Target="slideMasters/slideMaster19.xml"/><Relationship Id="rId21" Type="http://schemas.openxmlformats.org/officeDocument/2006/relationships/slideMaster" Target="slideMasters/slideMaster20.xml"/><Relationship Id="rId22" Type="http://schemas.openxmlformats.org/officeDocument/2006/relationships/slideMaster" Target="slideMasters/slideMaster21.xml"/><Relationship Id="rId23" Type="http://schemas.openxmlformats.org/officeDocument/2006/relationships/slideMaster" Target="slideMasters/slideMaster22.xml"/><Relationship Id="rId24" Type="http://schemas.openxmlformats.org/officeDocument/2006/relationships/slideMaster" Target="slideMasters/slideMaster23.xml"/><Relationship Id="rId25" Type="http://schemas.openxmlformats.org/officeDocument/2006/relationships/slideMaster" Target="slideMasters/slideMaster24.xml"/><Relationship Id="rId26" Type="http://schemas.openxmlformats.org/officeDocument/2006/relationships/slideMaster" Target="slideMasters/slideMaster25.xml"/><Relationship Id="rId27" Type="http://schemas.openxmlformats.org/officeDocument/2006/relationships/slideMaster" Target="slideMasters/slideMaster26.xml"/><Relationship Id="rId28" Type="http://schemas.openxmlformats.org/officeDocument/2006/relationships/slideMaster" Target="slideMasters/slideMaster27.xml"/><Relationship Id="rId29" Type="http://schemas.openxmlformats.org/officeDocument/2006/relationships/slideMaster" Target="slideMasters/slideMaster28.xml"/><Relationship Id="rId30" Type="http://schemas.openxmlformats.org/officeDocument/2006/relationships/slideMaster" Target="slideMasters/slideMaster29.xml"/><Relationship Id="rId31" Type="http://schemas.openxmlformats.org/officeDocument/2006/relationships/slideMaster" Target="slideMasters/slideMaster30.xml"/><Relationship Id="rId32" Type="http://schemas.openxmlformats.org/officeDocument/2006/relationships/slideMaster" Target="slideMasters/slideMaster31.xml"/><Relationship Id="rId33" Type="http://schemas.openxmlformats.org/officeDocument/2006/relationships/slideMaster" Target="slideMasters/slideMaster32.xml"/><Relationship Id="rId34" Type="http://schemas.openxmlformats.org/officeDocument/2006/relationships/slideMaster" Target="slideMasters/slideMaster33.xml"/><Relationship Id="rId35" Type="http://schemas.openxmlformats.org/officeDocument/2006/relationships/slideMaster" Target="slideMasters/slideMaster34.xml"/><Relationship Id="rId36" Type="http://schemas.openxmlformats.org/officeDocument/2006/relationships/slideMaster" Target="slideMasters/slideMaster35.xml"/><Relationship Id="rId37" Type="http://schemas.openxmlformats.org/officeDocument/2006/relationships/slideMaster" Target="slideMasters/slideMaster36.xml"/><Relationship Id="rId38" Type="http://schemas.openxmlformats.org/officeDocument/2006/relationships/slideMaster" Target="slideMasters/slideMaster37.xml"/><Relationship Id="rId39" Type="http://schemas.openxmlformats.org/officeDocument/2006/relationships/slideMaster" Target="slideMasters/slideMaster38.xml"/><Relationship Id="rId40" Type="http://schemas.openxmlformats.org/officeDocument/2006/relationships/slideMaster" Target="slideMasters/slideMaster39.xml"/><Relationship Id="rId41" Type="http://schemas.openxmlformats.org/officeDocument/2006/relationships/slideMaster" Target="slideMasters/slideMaster40.xml"/><Relationship Id="rId42" Type="http://schemas.openxmlformats.org/officeDocument/2006/relationships/slideMaster" Target="slideMasters/slideMaster41.xml"/><Relationship Id="rId43" Type="http://schemas.openxmlformats.org/officeDocument/2006/relationships/slideMaster" Target="slideMasters/slideMaster42.xml"/><Relationship Id="rId44" Type="http://schemas.openxmlformats.org/officeDocument/2006/relationships/slideMaster" Target="slideMasters/slideMaster43.xml"/><Relationship Id="rId45" Type="http://schemas.openxmlformats.org/officeDocument/2006/relationships/slideMaster" Target="slideMasters/slideMaster44.xml"/><Relationship Id="rId46" Type="http://schemas.openxmlformats.org/officeDocument/2006/relationships/slideMaster" Target="slideMasters/slideMaster45.xml"/><Relationship Id="rId47" Type="http://schemas.openxmlformats.org/officeDocument/2006/relationships/slideMaster" Target="slideMasters/slideMaster46.xml"/><Relationship Id="rId48" Type="http://schemas.openxmlformats.org/officeDocument/2006/relationships/slideMaster" Target="slideMasters/slideMaster47.xml"/><Relationship Id="rId49" Type="http://schemas.openxmlformats.org/officeDocument/2006/relationships/slideMaster" Target="slideMasters/slideMaster48.xml"/><Relationship Id="rId50" Type="http://schemas.openxmlformats.org/officeDocument/2006/relationships/notesMaster" Target="notesMasters/notesMaster1.xml"/><Relationship Id="rId51" Type="http://schemas.openxmlformats.org/officeDocument/2006/relationships/slide" Target="slides/slide1.xml"/><Relationship Id="rId52" Type="http://schemas.openxmlformats.org/officeDocument/2006/relationships/slide" Target="slides/slide2.xml"/><Relationship Id="rId53" Type="http://schemas.openxmlformats.org/officeDocument/2006/relationships/slide" Target="slides/slide3.xml"/><Relationship Id="rId54" Type="http://schemas.openxmlformats.org/officeDocument/2006/relationships/slide" Target="slides/slide4.xml"/><Relationship Id="rId55" Type="http://schemas.openxmlformats.org/officeDocument/2006/relationships/slide" Target="slides/slide5.xml"/><Relationship Id="rId56" Type="http://schemas.openxmlformats.org/officeDocument/2006/relationships/slide" Target="slides/slide6.xml"/><Relationship Id="rId57" Type="http://schemas.openxmlformats.org/officeDocument/2006/relationships/presProps" Target="presProps.xml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autoTitleDeleted val="1"/>
    <c:plotArea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A</c:v>
                </c:pt>
              </c:strCache>
            </c:strRef>
          </c:tx>
          <c:spPr>
            <a:solidFill>
              <a:srgbClr val="579d1c"/>
            </a:solidFill>
            <a:ln w="0">
              <a:noFill/>
            </a:ln>
          </c:spPr>
          <c:invertIfNegative val="0"/>
          <c:dLbls>
            <c:txPr>
              <a:bodyPr wrap="non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3"/>
                <c:pt idx="0">
                  <c:v>KLASY I</c:v>
                </c:pt>
                <c:pt idx="1">
                  <c:v>KLASY II</c:v>
                </c:pt>
                <c:pt idx="2">
                  <c:v>KLASYIII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3"/>
                <c:pt idx="0">
                  <c:v>92.24</c:v>
                </c:pt>
                <c:pt idx="1">
                  <c:v>91.02</c:v>
                </c:pt>
                <c:pt idx="2">
                  <c:v>93</c:v>
                </c:pt>
              </c:numCache>
            </c:numRef>
          </c:val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B</c:v>
                </c:pt>
              </c:strCache>
            </c:strRef>
          </c:tx>
          <c:spPr>
            <a:solidFill>
              <a:srgbClr val="004586"/>
            </a:solidFill>
            <a:ln w="0">
              <a:noFill/>
            </a:ln>
          </c:spPr>
          <c:invertIfNegative val="0"/>
          <c:dLbls>
            <c:txPr>
              <a:bodyPr wrap="non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3"/>
                <c:pt idx="0">
                  <c:v>KLASY I</c:v>
                </c:pt>
                <c:pt idx="1">
                  <c:v>KLASY II</c:v>
                </c:pt>
                <c:pt idx="2">
                  <c:v>KLASYIII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3"/>
                <c:pt idx="0">
                  <c:v>93.23</c:v>
                </c:pt>
                <c:pt idx="1">
                  <c:v>93.65</c:v>
                </c:pt>
                <c:pt idx="2">
                  <c:v>90.08</c:v>
                </c:pt>
              </c:numCache>
            </c:numRef>
          </c:val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C</c:v>
                </c:pt>
              </c:strCache>
            </c:strRef>
          </c:tx>
          <c:spPr>
            <a:solidFill>
              <a:srgbClr val="ff420e"/>
            </a:solidFill>
            <a:ln w="0">
              <a:noFill/>
            </a:ln>
          </c:spPr>
          <c:invertIfNegative val="0"/>
          <c:dLbls>
            <c:txPr>
              <a:bodyPr wrap="non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3"/>
                <c:pt idx="0">
                  <c:v>KLASY I</c:v>
                </c:pt>
                <c:pt idx="1">
                  <c:v>KLASY II</c:v>
                </c:pt>
                <c:pt idx="2">
                  <c:v>KLASYIII</c:v>
                </c:pt>
              </c:strCache>
            </c:strRef>
          </c:cat>
          <c:val>
            <c:numRef>
              <c:f>2</c:f>
              <c:numCache>
                <c:formatCode>General</c:formatCode>
                <c:ptCount val="3"/>
                <c:pt idx="0">
                  <c:v>92</c:v>
                </c:pt>
                <c:pt idx="1">
                  <c:v>94</c:v>
                </c:pt>
                <c:pt idx="2">
                  <c:v>91</c:v>
                </c:pt>
              </c:numCache>
            </c:numRef>
          </c:val>
        </c:ser>
        <c:ser>
          <c:idx val="3"/>
          <c:order val="3"/>
          <c:tx>
            <c:strRef>
              <c:f>label 3</c:f>
              <c:strCache>
                <c:ptCount val="1"/>
                <c:pt idx="0">
                  <c:v>D</c:v>
                </c:pt>
              </c:strCache>
            </c:strRef>
          </c:tx>
          <c:spPr>
            <a:solidFill>
              <a:srgbClr val="ffd320"/>
            </a:solidFill>
            <a:ln w="0">
              <a:noFill/>
            </a:ln>
          </c:spPr>
          <c:invertIfNegative val="0"/>
          <c:dLbls>
            <c:txPr>
              <a:bodyPr wrap="non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3"/>
                <c:pt idx="0">
                  <c:v>KLASY I</c:v>
                </c:pt>
                <c:pt idx="1">
                  <c:v>KLASY II</c:v>
                </c:pt>
                <c:pt idx="2">
                  <c:v>KLASYIII</c:v>
                </c:pt>
              </c:strCache>
            </c:strRef>
          </c:cat>
          <c:val>
            <c:numRef>
              <c:f>3</c:f>
              <c:numCache>
                <c:formatCode>General</c:formatCode>
                <c:ptCount val="3"/>
                <c:pt idx="0">
                  <c:v>93.7</c:v>
                </c:pt>
                <c:pt idx="1">
                  <c:v>88.25</c:v>
                </c:pt>
                <c:pt idx="2">
                  <c:v>90.6</c:v>
                </c:pt>
              </c:numCache>
            </c:numRef>
          </c:val>
        </c:ser>
        <c:gapWidth val="150"/>
        <c:overlap val="0"/>
        <c:axId val="98550753"/>
        <c:axId val="21506430"/>
      </c:barChart>
      <c:catAx>
        <c:axId val="98550753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600">
            <a:solidFill>
              <a:srgbClr val="b3b3b3"/>
            </a:solidFill>
            <a:round/>
          </a:ln>
        </c:spPr>
        <c:txPr>
          <a:bodyPr/>
          <a:lstStyle/>
          <a:p>
            <a:pPr>
              <a:defRPr b="0" sz="1000" spc="-1" strike="noStrike">
                <a:solidFill>
                  <a:srgbClr val="000000"/>
                </a:solidFill>
                <a:latin typeface="Aptos"/>
              </a:defRPr>
            </a:pPr>
          </a:p>
        </c:txPr>
        <c:crossAx val="21506430"/>
        <c:crossesAt val="0"/>
        <c:auto val="1"/>
        <c:lblAlgn val="ctr"/>
        <c:lblOffset val="100"/>
        <c:noMultiLvlLbl val="0"/>
      </c:catAx>
      <c:valAx>
        <c:axId val="21506430"/>
        <c:scaling>
          <c:orientation val="minMax"/>
        </c:scaling>
        <c:delete val="0"/>
        <c:axPos val="l"/>
        <c:majorGridlines>
          <c:spPr>
            <a:ln w="12600">
              <a:solidFill>
                <a:srgbClr val="b3b3b3"/>
              </a:solidFill>
              <a:round/>
            </a:ln>
          </c:spPr>
        </c:majorGridlines>
        <c:numFmt formatCode="General" sourceLinked="0"/>
        <c:majorTickMark val="none"/>
        <c:minorTickMark val="none"/>
        <c:tickLblPos val="nextTo"/>
        <c:spPr>
          <a:ln w="12600">
            <a:solidFill>
              <a:srgbClr val="b3b3b3"/>
            </a:solidFill>
            <a:round/>
          </a:ln>
        </c:spPr>
        <c:txPr>
          <a:bodyPr/>
          <a:lstStyle/>
          <a:p>
            <a:pPr>
              <a:defRPr b="0" sz="1000" spc="-1" strike="noStrike">
                <a:solidFill>
                  <a:srgbClr val="000000"/>
                </a:solidFill>
                <a:latin typeface="Aptos"/>
              </a:defRPr>
            </a:pPr>
          </a:p>
        </c:txPr>
        <c:crossAx val="98550753"/>
        <c:crosses val="min"/>
        <c:crossBetween val="between"/>
      </c:valAx>
      <c:spPr>
        <a:noFill/>
        <a:ln w="9360">
          <a:solidFill>
            <a:srgbClr val="b3b3b3"/>
          </a:solidFill>
          <a:round/>
        </a:ln>
      </c:spPr>
    </c:plotArea>
    <c:legend>
      <c:legendPos val="r"/>
      <c:overlay val="0"/>
      <c:spPr>
        <a:noFill/>
        <a:ln w="0">
          <a:noFill/>
        </a:ln>
      </c:spPr>
      <c:txPr>
        <a:bodyPr/>
        <a:lstStyle/>
        <a:p>
          <a:pPr>
            <a:defRPr b="0" sz="1000" spc="-1" strike="noStrike">
              <a:solidFill>
                <a:srgbClr val="000000"/>
              </a:solidFill>
              <a:latin typeface="Aptos"/>
            </a:defRPr>
          </a:pPr>
        </a:p>
      </c:txPr>
    </c:legend>
    <c:plotVisOnly val="0"/>
    <c:dispBlanksAs val="gap"/>
  </c:chart>
  <c:spPr>
    <a:noFill/>
    <a:ln w="0">
      <a:noFill/>
    </a:ln>
  </c:sp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autoTitleDeleted val="1"/>
    <c:plotArea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Liczba uczniów 111</c:v>
                </c:pt>
              </c:strCache>
            </c:strRef>
          </c:tx>
          <c:spPr>
            <a:solidFill>
              <a:srgbClr val="ff420e"/>
            </a:solidFill>
            <a:ln w="0">
              <a:noFill/>
            </a:ln>
          </c:spPr>
          <c:invertIfNegative val="0"/>
          <c:dPt>
            <c:idx val="4"/>
            <c:invertIfNegative val="0"/>
            <c:spPr>
              <a:solidFill>
                <a:srgbClr val="ff420e"/>
              </a:solidFill>
              <a:ln w="0">
                <a:noFill/>
              </a:ln>
            </c:spPr>
          </c:dPt>
          <c:dLbls>
            <c:dLbl>
              <c:idx val="4"/>
              <c:txPr>
                <a:bodyPr wrap="non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eparator> </c:separator>
            </c:dLbl>
            <c:txPr>
              <a:bodyPr wrap="non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12"/>
                <c:pt idx="0">
                  <c:v>I A</c:v>
                </c:pt>
                <c:pt idx="1">
                  <c:v>I B</c:v>
                </c:pt>
                <c:pt idx="2">
                  <c:v>I C</c:v>
                </c:pt>
                <c:pt idx="3">
                  <c:v>I D</c:v>
                </c:pt>
                <c:pt idx="4">
                  <c:v>II A</c:v>
                </c:pt>
                <c:pt idx="5">
                  <c:v>II B</c:v>
                </c:pt>
                <c:pt idx="6">
                  <c:v>II C</c:v>
                </c:pt>
                <c:pt idx="7">
                  <c:v>II D</c:v>
                </c:pt>
                <c:pt idx="8">
                  <c:v>IIIA</c:v>
                </c:pt>
                <c:pt idx="9">
                  <c:v>III B</c:v>
                </c:pt>
                <c:pt idx="10">
                  <c:v>III C</c:v>
                </c:pt>
                <c:pt idx="11">
                  <c:v>III D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12"/>
                <c:pt idx="0">
                  <c:v>12</c:v>
                </c:pt>
                <c:pt idx="1">
                  <c:v>10</c:v>
                </c:pt>
                <c:pt idx="2">
                  <c:v>10</c:v>
                </c:pt>
                <c:pt idx="3">
                  <c:v>7</c:v>
                </c:pt>
                <c:pt idx="4">
                  <c:v>9</c:v>
                </c:pt>
                <c:pt idx="5">
                  <c:v>5</c:v>
                </c:pt>
                <c:pt idx="6">
                  <c:v>13</c:v>
                </c:pt>
                <c:pt idx="7">
                  <c:v>9</c:v>
                </c:pt>
                <c:pt idx="8">
                  <c:v>11</c:v>
                </c:pt>
                <c:pt idx="9">
                  <c:v>5</c:v>
                </c:pt>
                <c:pt idx="10">
                  <c:v>9</c:v>
                </c:pt>
                <c:pt idx="11">
                  <c:v>11</c:v>
                </c:pt>
              </c:numCache>
            </c:numRef>
          </c:val>
        </c:ser>
        <c:gapWidth val="150"/>
        <c:overlap val="0"/>
        <c:axId val="36243206"/>
        <c:axId val="36083424"/>
      </c:barChart>
      <c:catAx>
        <c:axId val="3624320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600">
            <a:solidFill>
              <a:srgbClr val="b3b3b3"/>
            </a:solidFill>
            <a:round/>
          </a:ln>
        </c:spPr>
        <c:txPr>
          <a:bodyPr/>
          <a:lstStyle/>
          <a:p>
            <a:pPr>
              <a:defRPr b="0" sz="1000" spc="-1" strike="noStrike">
                <a:solidFill>
                  <a:srgbClr val="000000"/>
                </a:solidFill>
                <a:latin typeface="Aptos"/>
              </a:defRPr>
            </a:pPr>
          </a:p>
        </c:txPr>
        <c:crossAx val="36083424"/>
        <c:crossesAt val="0"/>
        <c:auto val="1"/>
        <c:lblAlgn val="ctr"/>
        <c:lblOffset val="100"/>
        <c:noMultiLvlLbl val="0"/>
      </c:catAx>
      <c:valAx>
        <c:axId val="36083424"/>
        <c:scaling>
          <c:orientation val="minMax"/>
        </c:scaling>
        <c:delete val="0"/>
        <c:axPos val="l"/>
        <c:majorGridlines>
          <c:spPr>
            <a:ln w="12600">
              <a:solidFill>
                <a:srgbClr val="b3b3b3"/>
              </a:solidFill>
              <a:round/>
            </a:ln>
          </c:spPr>
        </c:majorGridlines>
        <c:numFmt formatCode="General" sourceLinked="0"/>
        <c:majorTickMark val="none"/>
        <c:minorTickMark val="none"/>
        <c:tickLblPos val="nextTo"/>
        <c:spPr>
          <a:ln w="12600">
            <a:solidFill>
              <a:srgbClr val="b3b3b3"/>
            </a:solidFill>
            <a:round/>
          </a:ln>
        </c:spPr>
        <c:txPr>
          <a:bodyPr/>
          <a:lstStyle/>
          <a:p>
            <a:pPr>
              <a:defRPr b="0" sz="1000" spc="-1" strike="noStrike">
                <a:solidFill>
                  <a:srgbClr val="000000"/>
                </a:solidFill>
                <a:latin typeface="Aptos"/>
              </a:defRPr>
            </a:pPr>
          </a:p>
        </c:txPr>
        <c:crossAx val="36243206"/>
        <c:crosses val="min"/>
        <c:crossBetween val="between"/>
      </c:valAx>
      <c:spPr>
        <a:noFill/>
        <a:ln w="9360">
          <a:solidFill>
            <a:srgbClr val="b3b3b3"/>
          </a:solidFill>
          <a:round/>
        </a:ln>
      </c:spPr>
    </c:plotArea>
    <c:plotVisOnly val="0"/>
    <c:dispBlanksAs val="gap"/>
  </c:chart>
  <c:spPr>
    <a:noFill/>
    <a:ln w="0">
      <a:noFill/>
    </a:ln>
  </c:spPr>
</c:chartSpace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49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PlaceHolder 1"/>
          <p:cNvSpPr>
            <a:spLocks noGrp="1"/>
          </p:cNvSpPr>
          <p:nvPr>
            <p:ph type="sldImg"/>
          </p:nvPr>
        </p:nvSpPr>
        <p:spPr>
          <a:xfrm>
            <a:off x="1107000" y="812520"/>
            <a:ext cx="5345280" cy="40086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pl-PL" sz="4400" spc="-1" strike="noStrike">
                <a:solidFill>
                  <a:srgbClr val="ffffff"/>
                </a:solidFill>
                <a:latin typeface="Arial"/>
              </a:rPr>
              <a:t>Kliknij, aby przesunąć slajd</a:t>
            </a:r>
            <a:endParaRPr b="0" lang="pl-PL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4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endParaRPr b="0" lang="pl-PL" sz="2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4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320" cy="53424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47" name="PlaceHolder 4"/>
          <p:cNvSpPr>
            <a:spLocks noGrp="1"/>
          </p:cNvSpPr>
          <p:nvPr>
            <p:ph type="dt" idx="145"/>
          </p:nvPr>
        </p:nvSpPr>
        <p:spPr>
          <a:xfrm>
            <a:off x="4279320" y="0"/>
            <a:ext cx="3280320" cy="53424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48" name="PlaceHolder 5"/>
          <p:cNvSpPr>
            <a:spLocks noGrp="1"/>
          </p:cNvSpPr>
          <p:nvPr>
            <p:ph type="ftr" idx="146"/>
          </p:nvPr>
        </p:nvSpPr>
        <p:spPr>
          <a:xfrm>
            <a:off x="0" y="10157400"/>
            <a:ext cx="3280320" cy="53424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b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49" name="PlaceHolder 6"/>
          <p:cNvSpPr>
            <a:spLocks noGrp="1"/>
          </p:cNvSpPr>
          <p:nvPr>
            <p:ph type="sldNum" idx="147"/>
          </p:nvPr>
        </p:nvSpPr>
        <p:spPr>
          <a:xfrm>
            <a:off x="4279320" y="10157400"/>
            <a:ext cx="3280320" cy="53424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7F78C08C-2CF8-44F1-8A7C-0D051229D108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&lt;numer&gt;</a:t>
            </a:fld>
            <a:endParaRPr b="0" lang="pl-PL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Symbol zastępczy numeru slajdu 6"/>
          <p:cNvSpPr txBox="1"/>
          <p:nvPr/>
        </p:nvSpPr>
        <p:spPr>
          <a:xfrm>
            <a:off x="4279320" y="10157400"/>
            <a:ext cx="328032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algn="r">
              <a:lnSpc>
                <a:spcPct val="100000"/>
              </a:lnSpc>
            </a:pPr>
            <a:fld id="{CDC34E54-AC4C-434A-85D6-F9B70F0012E2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&lt;numer&gt;</a:t>
            </a:fld>
            <a:endParaRPr b="0" lang="pl-PL" sz="1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62" name="PlaceHolder 1"/>
          <p:cNvSpPr>
            <a:spLocks noGrp="1"/>
          </p:cNvSpPr>
          <p:nvPr>
            <p:ph type="sldImg"/>
          </p:nvPr>
        </p:nvSpPr>
        <p:spPr>
          <a:xfrm>
            <a:off x="1106640" y="812880"/>
            <a:ext cx="5345280" cy="4008600"/>
          </a:xfrm>
          <a:prstGeom prst="rect">
            <a:avLst/>
          </a:prstGeom>
          <a:ln w="0">
            <a:noFill/>
          </a:ln>
        </p:spPr>
      </p:sp>
      <p:sp>
        <p:nvSpPr>
          <p:cNvPr id="46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endParaRPr b="0" lang="pl-PL" sz="2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Symbol zastępczy numeru slajdu 6"/>
          <p:cNvSpPr txBox="1"/>
          <p:nvPr/>
        </p:nvSpPr>
        <p:spPr>
          <a:xfrm>
            <a:off x="4279320" y="10157400"/>
            <a:ext cx="328032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algn="r">
              <a:lnSpc>
                <a:spcPct val="100000"/>
              </a:lnSpc>
            </a:pPr>
            <a:fld id="{1003FCDD-31B4-4656-AB81-0F942F3A0DFB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&lt;numer&gt;</a:t>
            </a:fld>
            <a:endParaRPr b="0" lang="pl-PL" sz="1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65" name="PlaceHolder 1"/>
          <p:cNvSpPr>
            <a:spLocks noGrp="1"/>
          </p:cNvSpPr>
          <p:nvPr>
            <p:ph type="sldImg"/>
          </p:nvPr>
        </p:nvSpPr>
        <p:spPr>
          <a:xfrm>
            <a:off x="1106640" y="812880"/>
            <a:ext cx="5345280" cy="4008600"/>
          </a:xfrm>
          <a:prstGeom prst="rect">
            <a:avLst/>
          </a:prstGeom>
          <a:ln w="0">
            <a:noFill/>
          </a:ln>
        </p:spPr>
      </p:sp>
      <p:sp>
        <p:nvSpPr>
          <p:cNvPr id="46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endParaRPr b="0" lang="pl-PL" sz="2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Symbol zastępczy numeru slajdu 6"/>
          <p:cNvSpPr txBox="1"/>
          <p:nvPr/>
        </p:nvSpPr>
        <p:spPr>
          <a:xfrm>
            <a:off x="4279320" y="10157400"/>
            <a:ext cx="328032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algn="r">
              <a:lnSpc>
                <a:spcPct val="100000"/>
              </a:lnSpc>
            </a:pPr>
            <a:fld id="{41AC1755-E862-4423-976C-79CC757C5C79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&lt;numer&gt;</a:t>
            </a:fld>
            <a:endParaRPr b="0" lang="pl-PL" sz="1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68" name="PlaceHolder 1"/>
          <p:cNvSpPr>
            <a:spLocks noGrp="1"/>
          </p:cNvSpPr>
          <p:nvPr>
            <p:ph type="sldImg"/>
          </p:nvPr>
        </p:nvSpPr>
        <p:spPr>
          <a:xfrm>
            <a:off x="1108080" y="814320"/>
            <a:ext cx="5346720" cy="4010040"/>
          </a:xfrm>
          <a:prstGeom prst="rect">
            <a:avLst/>
          </a:prstGeom>
          <a:ln w="0">
            <a:noFill/>
          </a:ln>
        </p:spPr>
      </p:sp>
      <p:sp>
        <p:nvSpPr>
          <p:cNvPr id="46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endParaRPr b="0" lang="pl-PL" sz="2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Symbol zastępczy numeru slajdu 6"/>
          <p:cNvSpPr txBox="1"/>
          <p:nvPr/>
        </p:nvSpPr>
        <p:spPr>
          <a:xfrm>
            <a:off x="4279320" y="10157400"/>
            <a:ext cx="328032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algn="r">
              <a:lnSpc>
                <a:spcPct val="100000"/>
              </a:lnSpc>
            </a:pPr>
            <a:fld id="{1A6967FE-863E-4C1B-8E1E-4D7B8C0A1909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&lt;numer&gt;</a:t>
            </a:fld>
            <a:endParaRPr b="0" lang="pl-PL" sz="1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71" name="PlaceHolder 1"/>
          <p:cNvSpPr>
            <a:spLocks noGrp="1"/>
          </p:cNvSpPr>
          <p:nvPr>
            <p:ph type="sldImg"/>
          </p:nvPr>
        </p:nvSpPr>
        <p:spPr>
          <a:xfrm>
            <a:off x="1106640" y="812880"/>
            <a:ext cx="5345280" cy="4008600"/>
          </a:xfrm>
          <a:prstGeom prst="rect">
            <a:avLst/>
          </a:prstGeom>
          <a:ln w="0">
            <a:noFill/>
          </a:ln>
        </p:spPr>
      </p:sp>
      <p:sp>
        <p:nvSpPr>
          <p:cNvPr id="47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endParaRPr b="0" lang="pl-PL" sz="2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Symbol zastępczy numeru slajdu 6"/>
          <p:cNvSpPr txBox="1"/>
          <p:nvPr/>
        </p:nvSpPr>
        <p:spPr>
          <a:xfrm>
            <a:off x="4279320" y="10157400"/>
            <a:ext cx="328032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algn="r">
              <a:lnSpc>
                <a:spcPct val="100000"/>
              </a:lnSpc>
            </a:pPr>
            <a:fld id="{91BFA8C7-A48A-4857-B5C6-2703D438018F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&lt;numer&gt;</a:t>
            </a:fld>
            <a:endParaRPr b="0" lang="pl-PL" sz="1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74" name="PlaceHolder 1"/>
          <p:cNvSpPr>
            <a:spLocks noGrp="1"/>
          </p:cNvSpPr>
          <p:nvPr>
            <p:ph type="sldImg"/>
          </p:nvPr>
        </p:nvSpPr>
        <p:spPr>
          <a:xfrm>
            <a:off x="1106640" y="812880"/>
            <a:ext cx="5345280" cy="4008600"/>
          </a:xfrm>
          <a:prstGeom prst="rect">
            <a:avLst/>
          </a:prstGeom>
          <a:ln w="0">
            <a:noFill/>
          </a:ln>
        </p:spPr>
      </p:sp>
      <p:sp>
        <p:nvSpPr>
          <p:cNvPr id="47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endParaRPr b="0" lang="pl-PL" sz="2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Symbol zastępczy numeru slajdu 6"/>
          <p:cNvSpPr txBox="1"/>
          <p:nvPr/>
        </p:nvSpPr>
        <p:spPr>
          <a:xfrm>
            <a:off x="4279320" y="10157400"/>
            <a:ext cx="328032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algn="r">
              <a:lnSpc>
                <a:spcPct val="100000"/>
              </a:lnSpc>
            </a:pPr>
            <a:fld id="{A461550D-05EF-4F15-8860-32469028DA24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&lt;numer&gt;</a:t>
            </a:fld>
            <a:endParaRPr b="0" lang="pl-PL" sz="1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77" name="PlaceHolder 1"/>
          <p:cNvSpPr>
            <a:spLocks noGrp="1"/>
          </p:cNvSpPr>
          <p:nvPr>
            <p:ph type="sldImg"/>
          </p:nvPr>
        </p:nvSpPr>
        <p:spPr>
          <a:xfrm>
            <a:off x="1106640" y="812880"/>
            <a:ext cx="5345280" cy="4008600"/>
          </a:xfrm>
          <a:prstGeom prst="rect">
            <a:avLst/>
          </a:prstGeom>
          <a:ln w="0">
            <a:noFill/>
          </a:ln>
        </p:spPr>
      </p:sp>
      <p:sp>
        <p:nvSpPr>
          <p:cNvPr id="478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endParaRPr b="0" lang="pl-PL" sz="2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8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9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0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1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3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4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6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7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8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9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0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1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2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4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5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6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7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8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9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0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1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2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3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5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6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7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x" preserve="1">
  <p:cSld name="Master1-Vi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C802891-04CD-4FC2-BCED-8E3098D3F6A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x" preserve="1">
  <p:cSld name="Master1-Layout1-title-Slajd-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B20B7E1D-117E-492B-9E4C-C330026CCBE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x" preserve="1">
  <p:cSld name="Master1-Layout2-obj-Tytuł-i-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1544E0EC-0A65-4EA1-A10D-893C7313B0D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x" preserve="1">
  <p:cSld name="Master1-Layout3-secHead-Nagłówek-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55D5F39F-693E-4EF3-A5E2-9783BF46F45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x" preserve="1">
  <p:cSld name="Master1-Layout4-twoObj-Dwa-elementy-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BC49DAA2-24F4-47B1-9350-8F64158A263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x" preserve="1">
  <p:cSld name="Master1-Layout5-twoTxTwoObj-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C33E1812-6549-4156-AD46-369AE191737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6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x" preserve="1">
  <p:cSld name="Master1-Layout6-titleOnly-Tylko-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E862A444-F611-4EB4-B3C5-35F760513F4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9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x" preserve="1">
  <p:cSld name="Master1-Layout7-blank-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69DB7DFA-8A7E-4495-BB07-544C35DF6EF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22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x" preserve="1">
  <p:cSld name="Master1-Layout8-objTx-Zawartość-z-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4F7F928A-D8F4-4617-85EF-A4A7DE72423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25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x" preserve="1">
  <p:cSld name="Master1-Layout9-picTx-Obraz-z-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FA9CBEBB-5B90-47C4-B9E8-60BE9DD6E959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28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x" preserve="1">
  <p:cSld name="Master1-Layout10-vertTx-Tytuł-i-tekst-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3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A4D29243-4D35-463E-9D80-6C0A1D532E2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1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x" preserve="1">
  <p:cSld name="Master1-Layout11-vertTitleAndTx-Tytuł-pionowy-i-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3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916630E6-429A-4977-915A-F80C16A5F46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4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x" preserve="1">
  <p:cSld name="Master2-Standard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3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3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9"/>
          </p:nvPr>
        </p:nvSpPr>
        <p:spPr/>
        <p:txBody>
          <a:bodyPr/>
          <a:p>
            <a:fld id="{933DC178-855E-4815-A430-DC3ECA0DC68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7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x" preserve="1">
  <p:cSld name="Master2-Layout1-title-Slajd-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42"/>
          </p:nvPr>
        </p:nvSpPr>
        <p:spPr/>
        <p:txBody>
          <a:bodyPr/>
          <a:p>
            <a:fld id="{1D50C2B4-60D7-4771-A97A-0AAFEEBA651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0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x" preserve="1">
  <p:cSld name="Master2-Layout2-obj-Tytuł-i-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PlaceHolder 3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45"/>
          </p:nvPr>
        </p:nvSpPr>
        <p:spPr/>
        <p:txBody>
          <a:bodyPr/>
          <a:p>
            <a:fld id="{4F082A57-CBC1-405A-B752-D96DE5B103A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3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x" preserve="1">
  <p:cSld name="Master2-Layout3-secHead-Nagłówek-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3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48"/>
          </p:nvPr>
        </p:nvSpPr>
        <p:spPr/>
        <p:txBody>
          <a:bodyPr/>
          <a:p>
            <a:fld id="{DE5AEBAD-68D7-4B04-BC32-DDFD2D25C44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6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x" preserve="1">
  <p:cSld name="Master2-Layout4-twoObj-Dwa-elementy-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3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1"/>
          </p:nvPr>
        </p:nvSpPr>
        <p:spPr/>
        <p:txBody>
          <a:bodyPr/>
          <a:p>
            <a:fld id="{53149002-C0FE-4909-BDFE-BAE3C020149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9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x" preserve="1">
  <p:cSld name="Master2-Layout5-twoTxTwoObj-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3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4"/>
          </p:nvPr>
        </p:nvSpPr>
        <p:spPr/>
        <p:txBody>
          <a:bodyPr/>
          <a:p>
            <a:fld id="{AE0F5C5F-E855-430F-A657-2A49F825930B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52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x" preserve="1">
  <p:cSld name="Master2-Layout6-titleOnly-Tylko-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PlaceHolder 3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7"/>
          </p:nvPr>
        </p:nvSpPr>
        <p:spPr/>
        <p:txBody>
          <a:bodyPr/>
          <a:p>
            <a:fld id="{B4CD82AC-0B52-43C3-9602-6FCA110A587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55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x" preserve="1">
  <p:cSld name="Master2-Layout7-blank-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PlaceHolder 3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0"/>
          </p:nvPr>
        </p:nvSpPr>
        <p:spPr/>
        <p:txBody>
          <a:bodyPr/>
          <a:p>
            <a:fld id="{EA7E7EC7-F9DC-48A9-AE73-1279988760E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58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x" preserve="1">
  <p:cSld name="Master2-Layout8-objTx-Zawartość-z-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PlaceHolder 3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6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3"/>
          </p:nvPr>
        </p:nvSpPr>
        <p:spPr/>
        <p:txBody>
          <a:bodyPr/>
          <a:p>
            <a:fld id="{1822E0BA-39C0-4A9B-BD0F-B7C753D2A46B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1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x" preserve="1">
  <p:cSld name="Master2-Layout9-picTx-Obraz-z-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PlaceHolder 3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6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6"/>
          </p:nvPr>
        </p:nvSpPr>
        <p:spPr/>
        <p:txBody>
          <a:bodyPr/>
          <a:p>
            <a:fld id="{7FCA2E8E-00C2-4AB7-8BAF-16A12830233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4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x" preserve="1">
  <p:cSld name="Master2-Layout10-vertTx-Tytuł-i-tekst-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PlaceHolder 3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6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9"/>
          </p:nvPr>
        </p:nvSpPr>
        <p:spPr/>
        <p:txBody>
          <a:bodyPr/>
          <a:p>
            <a:fld id="{B82A9BF4-6B3E-4F5B-9B30-CCCD768626A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7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x" preserve="1">
  <p:cSld name="Master2-Layout11-vertTitleAndTx-Tytuł-pionowy-i-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PlaceHolder 3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72"/>
          </p:nvPr>
        </p:nvSpPr>
        <p:spPr/>
        <p:txBody>
          <a:bodyPr/>
          <a:p>
            <a:fld id="{15712C03-67BE-4BAD-BD9E-57723F6E3C4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70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x" preserve="1">
  <p:cSld name="Master3-Standard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1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PlaceHolder 3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75"/>
          </p:nvPr>
        </p:nvSpPr>
        <p:spPr/>
        <p:txBody>
          <a:bodyPr/>
          <a:p>
            <a:fld id="{17CDAEA1-6082-4512-8B99-9CDB327C28A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73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x" preserve="1">
  <p:cSld name="Master3-Layout1-title-Slajd-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0" name="PlaceHolder 3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78"/>
          </p:nvPr>
        </p:nvSpPr>
        <p:spPr/>
        <p:txBody>
          <a:bodyPr/>
          <a:p>
            <a:fld id="{186322D4-901B-453E-B445-F67355021C9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76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x" preserve="1">
  <p:cSld name="Master3-Layout2-obj-Tytuł-i-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8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9" name="PlaceHolder 3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1"/>
          </p:nvPr>
        </p:nvSpPr>
        <p:spPr/>
        <p:txBody>
          <a:bodyPr/>
          <a:p>
            <a:fld id="{074CB4A5-E02A-4CE2-9340-0BB0D9DA914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79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x" preserve="1">
  <p:cSld name="Master3-Layout3-secHead-Nagłówek-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" name="PlaceHolder 3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4"/>
          </p:nvPr>
        </p:nvSpPr>
        <p:spPr/>
        <p:txBody>
          <a:bodyPr/>
          <a:p>
            <a:fld id="{E5BA5B11-0C13-414C-93C5-52C3FBDFC84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82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x" preserve="1">
  <p:cSld name="Master3-Layout4-twoObj-Dwa-elementy-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7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8" name="PlaceHolder 3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7"/>
          </p:nvPr>
        </p:nvSpPr>
        <p:spPr/>
        <p:txBody>
          <a:bodyPr/>
          <a:p>
            <a:fld id="{E08A276C-8866-4A9E-80E0-7C56C4AFF56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85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x" preserve="1">
  <p:cSld name="Master3-Layout5-twoTxTwoObj-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9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0" name="PlaceHolder 3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0"/>
          </p:nvPr>
        </p:nvSpPr>
        <p:spPr/>
        <p:txBody>
          <a:bodyPr/>
          <a:p>
            <a:fld id="{D03B3D77-D8AA-4BE8-A918-4B56AF3D0A0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88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x" preserve="1">
  <p:cSld name="Master3-Layout6-titleOnly-Tylko-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7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8" name="PlaceHolder 3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9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3"/>
          </p:nvPr>
        </p:nvSpPr>
        <p:spPr/>
        <p:txBody>
          <a:bodyPr/>
          <a:p>
            <a:fld id="{B28263FE-E5DC-4BF6-9668-CBF387157C3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1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x" preserve="1">
  <p:cSld name="Master3-Layout7-blank-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6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7" name="PlaceHolder 3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9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6"/>
          </p:nvPr>
        </p:nvSpPr>
        <p:spPr/>
        <p:txBody>
          <a:bodyPr/>
          <a:p>
            <a:fld id="{70F5BB86-A479-4A89-AB06-CC6509486D0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4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x" preserve="1">
  <p:cSld name="Master3-Layout8-objTx-Zawartość-z-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6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7" name="PlaceHolder 3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9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9"/>
          </p:nvPr>
        </p:nvSpPr>
        <p:spPr/>
        <p:txBody>
          <a:bodyPr/>
          <a:p>
            <a:fld id="{3770458F-94E5-4C45-84F9-0EAB4C4C342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7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x" preserve="1">
  <p:cSld name="Master3-Layout9-picTx-Obraz-z-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6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7" name="PlaceHolder 3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02"/>
          </p:nvPr>
        </p:nvSpPr>
        <p:spPr/>
        <p:txBody>
          <a:bodyPr/>
          <a:p>
            <a:fld id="{56B11C30-B05E-4274-A3EA-A99AC71CF10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00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x" preserve="1">
  <p:cSld name="Master3-Layout10-vertTx-Tytuł-i-tekst-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5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6" name="PlaceHolder 3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05"/>
          </p:nvPr>
        </p:nvSpPr>
        <p:spPr/>
        <p:txBody>
          <a:bodyPr/>
          <a:p>
            <a:fld id="{F63BFF53-94A9-4E6C-B801-4B125A4626E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03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x" preserve="1">
  <p:cSld name="Master3-Layout11-vertTitleAndTx-Tytuł-pionowy-i-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4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5" name="PlaceHolder 3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08"/>
          </p:nvPr>
        </p:nvSpPr>
        <p:spPr/>
        <p:txBody>
          <a:bodyPr/>
          <a:p>
            <a:fld id="{47FBE859-97D2-4917-8EF1-E1FBBDB2743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06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x" preserve="1">
  <p:cSld name="Master4-Standard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3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4" name="PlaceHolder 3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1"/>
          </p:nvPr>
        </p:nvSpPr>
        <p:spPr/>
        <p:txBody>
          <a:bodyPr/>
          <a:p>
            <a:fld id="{E1E39F2E-C863-4B1E-A944-63D4C6AC714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09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x" preserve="1">
  <p:cSld name="Master4-Layout1-title-Slajd-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1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2" name="PlaceHolder 3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4"/>
          </p:nvPr>
        </p:nvSpPr>
        <p:spPr/>
        <p:txBody>
          <a:bodyPr/>
          <a:p>
            <a:fld id="{EA687E3B-309D-4C3B-BB9F-E1350A758C3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12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x" preserve="1">
  <p:cSld name="Master4-Layout2-obj-Tytuł-i-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0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1" name="PlaceHolder 3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7"/>
          </p:nvPr>
        </p:nvSpPr>
        <p:spPr/>
        <p:txBody>
          <a:bodyPr/>
          <a:p>
            <a:fld id="{57579D7B-E151-42B0-86B4-7CB7745EECDB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15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x" preserve="1">
  <p:cSld name="Master4-Layout3-secHead-Nagłówek-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9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0" name="PlaceHolder 3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20"/>
          </p:nvPr>
        </p:nvSpPr>
        <p:spPr/>
        <p:txBody>
          <a:bodyPr/>
          <a:p>
            <a:fld id="{1AA8583A-0F50-40DE-87DB-E5E407C69EC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18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x" preserve="1">
  <p:cSld name="Master4-Layout4-twoObj-Dwa-elementy-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9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0" name="PlaceHolder 3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2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23"/>
          </p:nvPr>
        </p:nvSpPr>
        <p:spPr/>
        <p:txBody>
          <a:bodyPr/>
          <a:p>
            <a:fld id="{F651338D-5CF3-4F2B-89A4-6778A5ACA6A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1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x" preserve="1">
  <p:cSld name="Master4-Layout5-twoTxTwoObj-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1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2" name="PlaceHolder 3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2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26"/>
          </p:nvPr>
        </p:nvSpPr>
        <p:spPr/>
        <p:txBody>
          <a:bodyPr/>
          <a:p>
            <a:fld id="{AF84C3D8-D68F-4A47-AECE-40FF2F7E4A8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4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x" preserve="1">
  <p:cSld name="Master4-Layout6-titleOnly-Tylko-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9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0" name="PlaceHolder 3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29"/>
          </p:nvPr>
        </p:nvSpPr>
        <p:spPr/>
        <p:txBody>
          <a:bodyPr/>
          <a:p>
            <a:fld id="{8FA4D661-CC11-4BA0-A669-4695196871F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7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x" preserve="1">
  <p:cSld name="Master4-Layout7-blank-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8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9" name="PlaceHolder 3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32"/>
          </p:nvPr>
        </p:nvSpPr>
        <p:spPr/>
        <p:txBody>
          <a:bodyPr/>
          <a:p>
            <a:fld id="{FB4911B9-2591-4EB9-BCDF-CADB5D5FB11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30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Master4-Layout8-objTx-Zawartość-z-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8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35"/>
          </p:nvPr>
        </p:nvSpPr>
        <p:spPr/>
        <p:txBody>
          <a:bodyPr/>
          <a:p>
            <a:fld id="{CA14FCEC-D81C-4DA4-8F44-37529B9F358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33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Master4-Layout9-picTx-Obraz-z-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7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38"/>
          </p:nvPr>
        </p:nvSpPr>
        <p:spPr/>
        <p:txBody>
          <a:bodyPr/>
          <a:p>
            <a:fld id="{422E083B-F0E9-4B4E-824A-8D9CE6C2817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36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Master4-Layout10-vertTx-Tytuł-i-tekst-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5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4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1"/>
          </p:nvPr>
        </p:nvSpPr>
        <p:spPr/>
        <p:txBody>
          <a:bodyPr/>
          <a:p>
            <a:fld id="{3D52622E-94D3-411C-9A71-0FFFF7B23B1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39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Master4-Layout11-vertTitleAndTx-Tytuł-pionowy-i-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3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4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4"/>
          </p:nvPr>
        </p:nvSpPr>
        <p:spPr/>
        <p:txBody>
          <a:bodyPr/>
          <a:p>
            <a:fld id="{B9F8E959-FBC5-421A-8D2F-D3FDE2F07A1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42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1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2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13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3.xml"/>
</Relationships>
</file>

<file path=ppt/slideMasters/_rels/slideMaster14.xml.rels><?xml version="1.0" encoding="UTF-8"?>
<Relationships xmlns="http://schemas.openxmlformats.org/package/2006/relationships"><Relationship Id="rId1" Type="http://schemas.openxmlformats.org/officeDocument/2006/relationships/theme" Target="../theme/theme14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4.xml"/>
</Relationships>
</file>

<file path=ppt/slideMasters/_rels/slideMaster15.xml.rels><?xml version="1.0" encoding="UTF-8"?>
<Relationships xmlns="http://schemas.openxmlformats.org/package/2006/relationships"><Relationship Id="rId1" Type="http://schemas.openxmlformats.org/officeDocument/2006/relationships/theme" Target="../theme/theme15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5.xml"/>
</Relationships>
</file>

<file path=ppt/slideMasters/_rels/slideMaster16.xml.rels><?xml version="1.0" encoding="UTF-8"?>
<Relationships xmlns="http://schemas.openxmlformats.org/package/2006/relationships"><Relationship Id="rId1" Type="http://schemas.openxmlformats.org/officeDocument/2006/relationships/theme" Target="../theme/theme16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6.xml"/>
</Relationships>
</file>

<file path=ppt/slideMasters/_rels/slideMaster17.xml.rels><?xml version="1.0" encoding="UTF-8"?>
<Relationships xmlns="http://schemas.openxmlformats.org/package/2006/relationships"><Relationship Id="rId1" Type="http://schemas.openxmlformats.org/officeDocument/2006/relationships/theme" Target="../theme/theme17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7.xml"/>
</Relationships>
</file>

<file path=ppt/slideMasters/_rels/slideMaster18.xml.rels><?xml version="1.0" encoding="UTF-8"?>
<Relationships xmlns="http://schemas.openxmlformats.org/package/2006/relationships"><Relationship Id="rId1" Type="http://schemas.openxmlformats.org/officeDocument/2006/relationships/theme" Target="../theme/theme18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8.xml"/>
</Relationships>
</file>

<file path=ppt/slideMasters/_rels/slideMaster19.xml.rels><?xml version="1.0" encoding="UTF-8"?>
<Relationships xmlns="http://schemas.openxmlformats.org/package/2006/relationships"><Relationship Id="rId1" Type="http://schemas.openxmlformats.org/officeDocument/2006/relationships/theme" Target="../theme/theme19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9.xml"/>
</Relationships>
</file>

<file path=ppt/slideMasters/_rels/slideMaster20.xml.rels><?xml version="1.0" encoding="UTF-8"?>
<Relationships xmlns="http://schemas.openxmlformats.org/package/2006/relationships"><Relationship Id="rId1" Type="http://schemas.openxmlformats.org/officeDocument/2006/relationships/theme" Target="../theme/theme20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20.xml"/>
</Relationships>
</file>

<file path=ppt/slideMasters/_rels/slideMaster21.xml.rels><?xml version="1.0" encoding="UTF-8"?>
<Relationships xmlns="http://schemas.openxmlformats.org/package/2006/relationships"><Relationship Id="rId1" Type="http://schemas.openxmlformats.org/officeDocument/2006/relationships/theme" Target="../theme/theme21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21.xml"/>
</Relationships>
</file>

<file path=ppt/slideMasters/_rels/slideMaster22.xml.rels><?xml version="1.0" encoding="UTF-8"?>
<Relationships xmlns="http://schemas.openxmlformats.org/package/2006/relationships"><Relationship Id="rId1" Type="http://schemas.openxmlformats.org/officeDocument/2006/relationships/theme" Target="../theme/theme22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22.xml"/>
</Relationships>
</file>

<file path=ppt/slideMasters/_rels/slideMaster23.xml.rels><?xml version="1.0" encoding="UTF-8"?>
<Relationships xmlns="http://schemas.openxmlformats.org/package/2006/relationships"><Relationship Id="rId1" Type="http://schemas.openxmlformats.org/officeDocument/2006/relationships/theme" Target="../theme/theme23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23.xml"/>
</Relationships>
</file>

<file path=ppt/slideMasters/_rels/slideMaster24.xml.rels><?xml version="1.0" encoding="UTF-8"?>
<Relationships xmlns="http://schemas.openxmlformats.org/package/2006/relationships"><Relationship Id="rId1" Type="http://schemas.openxmlformats.org/officeDocument/2006/relationships/theme" Target="../theme/theme24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24.xml"/>
</Relationships>
</file>

<file path=ppt/slideMasters/_rels/slideMaster25.xml.rels><?xml version="1.0" encoding="UTF-8"?>
<Relationships xmlns="http://schemas.openxmlformats.org/package/2006/relationships"><Relationship Id="rId1" Type="http://schemas.openxmlformats.org/officeDocument/2006/relationships/theme" Target="../theme/theme25.xml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25.xml"/>
</Relationships>
</file>

<file path=ppt/slideMasters/_rels/slideMaster26.xml.rels><?xml version="1.0" encoding="UTF-8"?>
<Relationships xmlns="http://schemas.openxmlformats.org/package/2006/relationships"><Relationship Id="rId1" Type="http://schemas.openxmlformats.org/officeDocument/2006/relationships/theme" Target="../theme/theme26.xml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26.xml"/>
</Relationships>
</file>

<file path=ppt/slideMasters/_rels/slideMaster27.xml.rels><?xml version="1.0" encoding="UTF-8"?>
<Relationships xmlns="http://schemas.openxmlformats.org/package/2006/relationships"><Relationship Id="rId1" Type="http://schemas.openxmlformats.org/officeDocument/2006/relationships/theme" Target="../theme/theme27.xml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27.xml"/>
</Relationships>
</file>

<file path=ppt/slideMasters/_rels/slideMaster28.xml.rels><?xml version="1.0" encoding="UTF-8"?>
<Relationships xmlns="http://schemas.openxmlformats.org/package/2006/relationships"><Relationship Id="rId1" Type="http://schemas.openxmlformats.org/officeDocument/2006/relationships/theme" Target="../theme/theme28.xml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28.xml"/>
</Relationships>
</file>

<file path=ppt/slideMasters/_rels/slideMaster29.xml.rels><?xml version="1.0" encoding="UTF-8"?>
<Relationships xmlns="http://schemas.openxmlformats.org/package/2006/relationships"><Relationship Id="rId1" Type="http://schemas.openxmlformats.org/officeDocument/2006/relationships/theme" Target="../theme/theme29.xml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29.xml"/>
</Relationships>
</file>

<file path=ppt/slideMasters/_rels/slideMaster30.xml.rels><?xml version="1.0" encoding="UTF-8"?>
<Relationships xmlns="http://schemas.openxmlformats.org/package/2006/relationships"><Relationship Id="rId1" Type="http://schemas.openxmlformats.org/officeDocument/2006/relationships/theme" Target="../theme/theme30.xml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30.xml"/>
</Relationships>
</file>

<file path=ppt/slideMasters/_rels/slideMaster31.xml.rels><?xml version="1.0" encoding="UTF-8"?>
<Relationships xmlns="http://schemas.openxmlformats.org/package/2006/relationships"><Relationship Id="rId1" Type="http://schemas.openxmlformats.org/officeDocument/2006/relationships/theme" Target="../theme/theme31.xml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31.xml"/>
</Relationships>
</file>

<file path=ppt/slideMasters/_rels/slideMaster32.xml.rels><?xml version="1.0" encoding="UTF-8"?>
<Relationships xmlns="http://schemas.openxmlformats.org/package/2006/relationships"><Relationship Id="rId1" Type="http://schemas.openxmlformats.org/officeDocument/2006/relationships/theme" Target="../theme/theme32.xml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32.xml"/>
</Relationships>
</file>

<file path=ppt/slideMasters/_rels/slideMaster33.xml.rels><?xml version="1.0" encoding="UTF-8"?>
<Relationships xmlns="http://schemas.openxmlformats.org/package/2006/relationships"><Relationship Id="rId1" Type="http://schemas.openxmlformats.org/officeDocument/2006/relationships/theme" Target="../theme/theme33.xml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33.xml"/>
</Relationships>
</file>

<file path=ppt/slideMasters/_rels/slideMaster34.xml.rels><?xml version="1.0" encoding="UTF-8"?>
<Relationships xmlns="http://schemas.openxmlformats.org/package/2006/relationships"><Relationship Id="rId1" Type="http://schemas.openxmlformats.org/officeDocument/2006/relationships/theme" Target="../theme/theme34.xml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34.xml"/>
</Relationships>
</file>

<file path=ppt/slideMasters/_rels/slideMaster35.xml.rels><?xml version="1.0" encoding="UTF-8"?>
<Relationships xmlns="http://schemas.openxmlformats.org/package/2006/relationships"><Relationship Id="rId1" Type="http://schemas.openxmlformats.org/officeDocument/2006/relationships/theme" Target="../theme/theme35.xml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35.xml"/>
</Relationships>
</file>

<file path=ppt/slideMasters/_rels/slideMaster36.xml.rels><?xml version="1.0" encoding="UTF-8"?>
<Relationships xmlns="http://schemas.openxmlformats.org/package/2006/relationships"><Relationship Id="rId1" Type="http://schemas.openxmlformats.org/officeDocument/2006/relationships/theme" Target="../theme/theme36.xml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36.xml"/>
</Relationships>
</file>

<file path=ppt/slideMasters/_rels/slideMaster37.xml.rels><?xml version="1.0" encoding="UTF-8"?>
<Relationships xmlns="http://schemas.openxmlformats.org/package/2006/relationships"><Relationship Id="rId1" Type="http://schemas.openxmlformats.org/officeDocument/2006/relationships/theme" Target="../theme/theme37.xml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37.xml"/>
</Relationships>
</file>

<file path=ppt/slideMasters/_rels/slideMaster38.xml.rels><?xml version="1.0" encoding="UTF-8"?>
<Relationships xmlns="http://schemas.openxmlformats.org/package/2006/relationships"><Relationship Id="rId1" Type="http://schemas.openxmlformats.org/officeDocument/2006/relationships/theme" Target="../theme/theme38.xml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38.xml"/>
</Relationships>
</file>

<file path=ppt/slideMasters/_rels/slideMaster39.xml.rels><?xml version="1.0" encoding="UTF-8"?>
<Relationships xmlns="http://schemas.openxmlformats.org/package/2006/relationships"><Relationship Id="rId1" Type="http://schemas.openxmlformats.org/officeDocument/2006/relationships/theme" Target="../theme/theme39.xml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39.xml"/>
</Relationships>
</file>

<file path=ppt/slideMasters/_rels/slideMaster40.xml.rels><?xml version="1.0" encoding="UTF-8"?>
<Relationships xmlns="http://schemas.openxmlformats.org/package/2006/relationships"><Relationship Id="rId1" Type="http://schemas.openxmlformats.org/officeDocument/2006/relationships/theme" Target="../theme/theme40.xml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40.xml"/>
</Relationships>
</file>

<file path=ppt/slideMasters/_rels/slideMaster41.xml.rels><?xml version="1.0" encoding="UTF-8"?>
<Relationships xmlns="http://schemas.openxmlformats.org/package/2006/relationships"><Relationship Id="rId1" Type="http://schemas.openxmlformats.org/officeDocument/2006/relationships/theme" Target="../theme/theme41.xml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41.xml"/>
</Relationships>
</file>

<file path=ppt/slideMasters/_rels/slideMaster42.xml.rels><?xml version="1.0" encoding="UTF-8"?>
<Relationships xmlns="http://schemas.openxmlformats.org/package/2006/relationships"><Relationship Id="rId1" Type="http://schemas.openxmlformats.org/officeDocument/2006/relationships/theme" Target="../theme/theme42.xml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42.xml"/>
</Relationships>
</file>

<file path=ppt/slideMasters/_rels/slideMaster43.xml.rels><?xml version="1.0" encoding="UTF-8"?>
<Relationships xmlns="http://schemas.openxmlformats.org/package/2006/relationships"><Relationship Id="rId1" Type="http://schemas.openxmlformats.org/officeDocument/2006/relationships/theme" Target="../theme/theme43.xml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43.xml"/>
</Relationships>
</file>

<file path=ppt/slideMasters/_rels/slideMaster44.xml.rels><?xml version="1.0" encoding="UTF-8"?>
<Relationships xmlns="http://schemas.openxmlformats.org/package/2006/relationships"><Relationship Id="rId1" Type="http://schemas.openxmlformats.org/officeDocument/2006/relationships/theme" Target="../theme/theme44.xml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44.xml"/>
</Relationships>
</file>

<file path=ppt/slideMasters/_rels/slideMaster45.xml.rels><?xml version="1.0" encoding="UTF-8"?>
<Relationships xmlns="http://schemas.openxmlformats.org/package/2006/relationships"><Relationship Id="rId1" Type="http://schemas.openxmlformats.org/officeDocument/2006/relationships/theme" Target="../theme/theme45.xml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45.xml"/>
</Relationships>
</file>

<file path=ppt/slideMasters/_rels/slideMaster46.xml.rels><?xml version="1.0" encoding="UTF-8"?>
<Relationships xmlns="http://schemas.openxmlformats.org/package/2006/relationships"><Relationship Id="rId1" Type="http://schemas.openxmlformats.org/officeDocument/2006/relationships/theme" Target="../theme/theme46.xml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46.xml"/>
</Relationships>
</file>

<file path=ppt/slideMasters/_rels/slideMaster47.xml.rels><?xml version="1.0" encoding="UTF-8"?>
<Relationships xmlns="http://schemas.openxmlformats.org/package/2006/relationships"><Relationship Id="rId1" Type="http://schemas.openxmlformats.org/officeDocument/2006/relationships/theme" Target="../theme/theme47.xml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47.xml"/>
</Relationships>
</file>

<file path=ppt/slideMasters/_rels/slideMaster48.xml.rels><?xml version="1.0" encoding="UTF-8"?>
<Relationships xmlns="http://schemas.openxmlformats.org/package/2006/relationships"><Relationship Id="rId1" Type="http://schemas.openxmlformats.org/officeDocument/2006/relationships/theme" Target="../theme/theme48.xml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80000" cy="7560000"/>
          </a:xfrm>
          <a:prstGeom prst="rect">
            <a:avLst/>
          </a:prstGeom>
          <a:ln w="19080">
            <a:noFill/>
          </a:ln>
        </p:spPr>
      </p:pic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504000" y="3168000"/>
            <a:ext cx="9071640" cy="126216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 anchorCtr="1">
            <a:norm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504000" y="4752000"/>
            <a:ext cx="8870040" cy="20160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marL="432000" indent="-324000" algn="ctr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solidFill>
                  <a:srgbClr val="000000"/>
                </a:solidFill>
                <a:latin typeface="Times New Roman"/>
              </a:rPr>
              <a:t>Kliknij, aby edytować style wzorca tekstu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400" spc="-1" strike="noStrike">
                <a:solidFill>
                  <a:srgbClr val="000000"/>
                </a:solidFill>
                <a:latin typeface="Aptos"/>
              </a:rPr>
              <a:t>Drugi poziom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2" marL="11430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ptos"/>
              </a:rPr>
              <a:t>Trzeci poziom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3" marL="16002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Czwarty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4" marL="20574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Piąty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dt" idx="1"/>
          </p:nvPr>
        </p:nvSpPr>
        <p:spPr>
          <a:xfrm>
            <a:off x="50364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ftr" idx="2"/>
          </p:nvPr>
        </p:nvSpPr>
        <p:spPr>
          <a:xfrm>
            <a:off x="3447000" y="6887160"/>
            <a:ext cx="319500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anchorCtr="1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sldNum" idx="3"/>
          </p:nvPr>
        </p:nvSpPr>
        <p:spPr>
          <a:xfrm>
            <a:off x="722664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8DC32CF3-ECE9-4598-AC70-0BAB5D22AEFA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&lt;numer&gt;</a:t>
            </a:fld>
            <a:endParaRPr b="0" lang="pl-PL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6" descr=""/>
          <p:cNvPicPr/>
          <p:nvPr/>
        </p:nvPicPr>
        <p:blipFill>
          <a:blip r:embed="rId2"/>
          <a:stretch/>
        </p:blipFill>
        <p:spPr>
          <a:xfrm>
            <a:off x="0" y="0"/>
            <a:ext cx="10080000" cy="7560000"/>
          </a:xfrm>
          <a:prstGeom prst="rect">
            <a:avLst/>
          </a:prstGeom>
          <a:ln w="19080">
            <a:noFill/>
          </a:ln>
        </p:spPr>
      </p:pic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1260360" y="1236600"/>
            <a:ext cx="7559640" cy="263196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b" anchorCtr="1">
            <a:normAutofit/>
          </a:bodyPr>
          <a:p>
            <a:pPr indent="0" algn="ctr">
              <a:lnSpc>
                <a:spcPct val="100000"/>
              </a:lnSpc>
              <a:buNone/>
            </a:pPr>
            <a:r>
              <a:rPr b="0" lang="pl-PL" sz="6000" spc="-1" strike="noStrike">
                <a:solidFill>
                  <a:srgbClr val="000000"/>
                </a:solidFill>
                <a:latin typeface="Times New Roman"/>
              </a:rPr>
              <a:t>Kliknij, aby edytować styl</a:t>
            </a:r>
            <a:endParaRPr b="0" lang="pl-PL" sz="6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dt" idx="4"/>
          </p:nvPr>
        </p:nvSpPr>
        <p:spPr>
          <a:xfrm>
            <a:off x="50364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ftr" idx="5"/>
          </p:nvPr>
        </p:nvSpPr>
        <p:spPr>
          <a:xfrm>
            <a:off x="3447000" y="6887160"/>
            <a:ext cx="319500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anchorCtr="1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" name="PlaceHolder 4"/>
          <p:cNvSpPr>
            <a:spLocks noGrp="1"/>
          </p:cNvSpPr>
          <p:nvPr>
            <p:ph type="sldNum" idx="6"/>
          </p:nvPr>
        </p:nvSpPr>
        <p:spPr>
          <a:xfrm>
            <a:off x="722664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CCCB24E9-0355-42D4-89FB-EB724AFC66F5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&lt;numer&gt;</a:t>
            </a:fld>
            <a:endParaRPr b="0" lang="pl-PL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Obraz 6" descr=""/>
          <p:cNvPicPr/>
          <p:nvPr/>
        </p:nvPicPr>
        <p:blipFill>
          <a:blip r:embed="rId2"/>
          <a:stretch/>
        </p:blipFill>
        <p:spPr>
          <a:xfrm>
            <a:off x="0" y="0"/>
            <a:ext cx="10080000" cy="7560000"/>
          </a:xfrm>
          <a:prstGeom prst="rect">
            <a:avLst/>
          </a:prstGeom>
          <a:ln w="19080">
            <a:noFill/>
          </a:ln>
        </p:spPr>
      </p:pic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168000"/>
            <a:ext cx="9071640" cy="126216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 anchorCtr="1">
            <a:normAutofit/>
          </a:bodyPr>
          <a:p>
            <a:pPr indent="0" algn="ctr">
              <a:lnSpc>
                <a:spcPct val="100000"/>
              </a:lnSpc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Times New Roman"/>
              </a:rPr>
              <a:t>Kliknij, aby edytować styl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title"/>
          </p:nvPr>
        </p:nvSpPr>
        <p:spPr>
          <a:xfrm>
            <a:off x="504000" y="4752000"/>
            <a:ext cx="8870040" cy="20160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 algn="ctr">
              <a:lnSpc>
                <a:spcPct val="100000"/>
              </a:lnSpc>
              <a:spcAft>
                <a:spcPts val="1414"/>
              </a:spcAft>
              <a:buNone/>
            </a:pPr>
            <a:r>
              <a:rPr b="0" lang="pl-PL" sz="3200" spc="-1" strike="noStrike">
                <a:solidFill>
                  <a:srgbClr val="000000"/>
                </a:solidFill>
                <a:latin typeface="Times New Roman"/>
              </a:rPr>
              <a:t>Kliknij, aby edytować style wzorca tekstu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Aptos"/>
              </a:rPr>
              <a:t>Drugi poziom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2" marL="11430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000" spc="-1" strike="noStrike">
                <a:solidFill>
                  <a:srgbClr val="000000"/>
                </a:solidFill>
                <a:latin typeface="Aptos"/>
              </a:rPr>
              <a:t>Trzeci poziom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3" marL="16002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Czwarty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4" marL="20574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Piąty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dt" idx="7"/>
          </p:nvPr>
        </p:nvSpPr>
        <p:spPr>
          <a:xfrm>
            <a:off x="50364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ftr" idx="8"/>
          </p:nvPr>
        </p:nvSpPr>
        <p:spPr>
          <a:xfrm>
            <a:off x="3447000" y="6887160"/>
            <a:ext cx="319500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anchorCtr="1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" name="PlaceHolder 5"/>
          <p:cNvSpPr>
            <a:spLocks noGrp="1"/>
          </p:cNvSpPr>
          <p:nvPr>
            <p:ph type="sldNum" idx="9"/>
          </p:nvPr>
        </p:nvSpPr>
        <p:spPr>
          <a:xfrm>
            <a:off x="722664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8E608E92-501A-4F33-BA39-71F91F42B454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&lt;numer&gt;</a:t>
            </a:fld>
            <a:endParaRPr b="0" lang="pl-PL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3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Obraz 6" descr=""/>
          <p:cNvPicPr/>
          <p:nvPr/>
        </p:nvPicPr>
        <p:blipFill>
          <a:blip r:embed="rId2"/>
          <a:stretch/>
        </p:blipFill>
        <p:spPr>
          <a:xfrm>
            <a:off x="0" y="0"/>
            <a:ext cx="10080000" cy="7560000"/>
          </a:xfrm>
          <a:prstGeom prst="rect">
            <a:avLst/>
          </a:prstGeom>
          <a:ln w="19080">
            <a:noFill/>
          </a:ln>
        </p:spPr>
      </p:pic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87240" y="1884240"/>
            <a:ext cx="8694720" cy="314496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b" anchorCtr="1">
            <a:normAutofit/>
          </a:bodyPr>
          <a:p>
            <a:pPr indent="0" algn="ctr">
              <a:lnSpc>
                <a:spcPct val="100000"/>
              </a:lnSpc>
              <a:buNone/>
            </a:pPr>
            <a:r>
              <a:rPr b="0" lang="pl-PL" sz="6000" spc="-1" strike="noStrike">
                <a:solidFill>
                  <a:srgbClr val="000000"/>
                </a:solidFill>
                <a:latin typeface="Times New Roman"/>
              </a:rPr>
              <a:t>Kliknij, aby edytować styl</a:t>
            </a:r>
            <a:endParaRPr b="0" lang="pl-PL" sz="6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687240" y="5059440"/>
            <a:ext cx="8694720" cy="165276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anchorCtr="1">
            <a:normAutofit/>
          </a:bodyPr>
          <a:p>
            <a:pPr marL="432000" indent="-324000" algn="ctr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solidFill>
                  <a:srgbClr val="767676"/>
                </a:solidFill>
                <a:latin typeface="Times New Roman"/>
              </a:rPr>
              <a:t>Kliknij, aby edytować style wzorca tekstu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dt" idx="10"/>
          </p:nvPr>
        </p:nvSpPr>
        <p:spPr>
          <a:xfrm>
            <a:off x="50364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ftr" idx="11"/>
          </p:nvPr>
        </p:nvSpPr>
        <p:spPr>
          <a:xfrm>
            <a:off x="3447000" y="6887160"/>
            <a:ext cx="319500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anchorCtr="1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sldNum" idx="12"/>
          </p:nvPr>
        </p:nvSpPr>
        <p:spPr>
          <a:xfrm>
            <a:off x="722664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C7913974-CC5D-4A13-8E50-482E972785D2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&lt;numer&gt;</a:t>
            </a:fld>
            <a:endParaRPr b="0" lang="pl-PL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3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Obraz 7" descr=""/>
          <p:cNvPicPr/>
          <p:nvPr/>
        </p:nvPicPr>
        <p:blipFill>
          <a:blip r:embed="rId2"/>
          <a:stretch/>
        </p:blipFill>
        <p:spPr>
          <a:xfrm>
            <a:off x="0" y="0"/>
            <a:ext cx="10080000" cy="7560000"/>
          </a:xfrm>
          <a:prstGeom prst="rect">
            <a:avLst/>
          </a:prstGeom>
          <a:ln w="19080">
            <a:noFill/>
          </a:ln>
        </p:spPr>
      </p:pic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504000" y="3168000"/>
            <a:ext cx="9071640" cy="126216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 anchorCtr="1">
            <a:normAutofit/>
          </a:bodyPr>
          <a:p>
            <a:pPr indent="0" algn="ctr">
              <a:lnSpc>
                <a:spcPct val="100000"/>
              </a:lnSpc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Times New Roman"/>
              </a:rPr>
              <a:t>Kliknij, aby edytować styl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title"/>
          </p:nvPr>
        </p:nvSpPr>
        <p:spPr>
          <a:xfrm>
            <a:off x="503280" y="4751280"/>
            <a:ext cx="4359240" cy="20160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 fontScale="65236" lnSpcReduction="10000"/>
          </a:bodyPr>
          <a:p>
            <a:pPr indent="0" algn="ctr">
              <a:lnSpc>
                <a:spcPct val="100000"/>
              </a:lnSpc>
              <a:spcAft>
                <a:spcPts val="1414"/>
              </a:spcAft>
              <a:buNone/>
            </a:pPr>
            <a:r>
              <a:rPr b="0" lang="pl-PL" sz="3200" spc="-1" strike="noStrike">
                <a:solidFill>
                  <a:srgbClr val="000000"/>
                </a:solidFill>
                <a:latin typeface="Times New Roman"/>
              </a:rPr>
              <a:t>Kliknij, aby edytować style wzorca tekstu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Aptos"/>
              </a:rPr>
              <a:t>Drugi poziom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2" marL="11430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000" spc="-1" strike="noStrike">
                <a:solidFill>
                  <a:srgbClr val="000000"/>
                </a:solidFill>
                <a:latin typeface="Aptos"/>
              </a:rPr>
              <a:t>Trzeci poziom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3" marL="16002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Czwarty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4" marL="20574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Piąty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title"/>
          </p:nvPr>
        </p:nvSpPr>
        <p:spPr>
          <a:xfrm>
            <a:off x="5014800" y="4751280"/>
            <a:ext cx="4359240" cy="20160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 fontScale="65236" lnSpcReduction="10000"/>
          </a:bodyPr>
          <a:p>
            <a:pPr indent="0" algn="ctr">
              <a:lnSpc>
                <a:spcPct val="100000"/>
              </a:lnSpc>
              <a:spcAft>
                <a:spcPts val="1414"/>
              </a:spcAft>
              <a:buNone/>
            </a:pPr>
            <a:r>
              <a:rPr b="0" lang="pl-PL" sz="3200" spc="-1" strike="noStrike">
                <a:solidFill>
                  <a:srgbClr val="000000"/>
                </a:solidFill>
                <a:latin typeface="Times New Roman"/>
              </a:rPr>
              <a:t>Kliknij, aby edytować style wzorca tekstu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Aptos"/>
              </a:rPr>
              <a:t>Drugi poziom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2" marL="11430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000" spc="-1" strike="noStrike">
                <a:solidFill>
                  <a:srgbClr val="000000"/>
                </a:solidFill>
                <a:latin typeface="Aptos"/>
              </a:rPr>
              <a:t>Trzeci poziom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3" marL="16002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Czwarty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4" marL="20574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Piąty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dt" idx="13"/>
          </p:nvPr>
        </p:nvSpPr>
        <p:spPr>
          <a:xfrm>
            <a:off x="50364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ftr" idx="14"/>
          </p:nvPr>
        </p:nvSpPr>
        <p:spPr>
          <a:xfrm>
            <a:off x="3447000" y="6887160"/>
            <a:ext cx="319500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anchorCtr="1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 type="sldNum" idx="15"/>
          </p:nvPr>
        </p:nvSpPr>
        <p:spPr>
          <a:xfrm>
            <a:off x="722664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41A0EDFF-74DD-4DDD-A7DE-0F2D6456B101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&lt;numer&gt;</a:t>
            </a:fld>
            <a:endParaRPr b="0" lang="pl-PL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3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Obraz 9" descr=""/>
          <p:cNvPicPr/>
          <p:nvPr/>
        </p:nvPicPr>
        <p:blipFill>
          <a:blip r:embed="rId2"/>
          <a:stretch/>
        </p:blipFill>
        <p:spPr>
          <a:xfrm>
            <a:off x="0" y="0"/>
            <a:ext cx="10080000" cy="7560000"/>
          </a:xfrm>
          <a:prstGeom prst="rect">
            <a:avLst/>
          </a:prstGeom>
          <a:ln w="19080">
            <a:noFill/>
          </a:ln>
        </p:spPr>
      </p:pic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93720" y="403200"/>
            <a:ext cx="8694720" cy="146052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 anchorCtr="1">
            <a:normAutofit/>
          </a:bodyPr>
          <a:p>
            <a:pPr indent="0" algn="ctr">
              <a:lnSpc>
                <a:spcPct val="100000"/>
              </a:lnSpc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Times New Roman"/>
              </a:rPr>
              <a:t>Kliknij, aby edytować styl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693720" y="1852560"/>
            <a:ext cx="4265640" cy="90792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b" anchorCtr="1">
            <a:normAutofit/>
          </a:bodyPr>
          <a:p>
            <a:pPr marL="432000" indent="-324000" algn="ctr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000000"/>
                </a:solidFill>
                <a:latin typeface="Times New Roman"/>
              </a:rPr>
              <a:t>Kliknij, aby edytować style wzorca tekstu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title"/>
          </p:nvPr>
        </p:nvSpPr>
        <p:spPr>
          <a:xfrm>
            <a:off x="693720" y="2760840"/>
            <a:ext cx="4265640" cy="406224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 fontScale="90240"/>
          </a:bodyPr>
          <a:p>
            <a:pPr indent="0" algn="ctr">
              <a:lnSpc>
                <a:spcPct val="100000"/>
              </a:lnSpc>
              <a:spcAft>
                <a:spcPts val="1414"/>
              </a:spcAft>
              <a:buNone/>
            </a:pPr>
            <a:r>
              <a:rPr b="0" lang="pl-PL" sz="3200" spc="-1" strike="noStrike">
                <a:solidFill>
                  <a:srgbClr val="000000"/>
                </a:solidFill>
                <a:latin typeface="Times New Roman"/>
              </a:rPr>
              <a:t>Kliknij, aby edytować style wzorca tekstu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Aptos"/>
              </a:rPr>
              <a:t>Drugi poziom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2" marL="11430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000" spc="-1" strike="noStrike">
                <a:solidFill>
                  <a:srgbClr val="000000"/>
                </a:solidFill>
                <a:latin typeface="Aptos"/>
              </a:rPr>
              <a:t>Trzeci poziom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3" marL="16002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Czwarty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4" marL="20574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Piąty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body"/>
          </p:nvPr>
        </p:nvSpPr>
        <p:spPr>
          <a:xfrm>
            <a:off x="5103720" y="1852560"/>
            <a:ext cx="4284720" cy="90792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b" anchorCtr="1">
            <a:normAutofit/>
          </a:bodyPr>
          <a:p>
            <a:pPr indent="0" algn="ctr">
              <a:lnSpc>
                <a:spcPct val="100000"/>
              </a:lnSpc>
              <a:spcAft>
                <a:spcPts val="1414"/>
              </a:spcAft>
            </a:pPr>
            <a:r>
              <a:rPr b="1" lang="pl-PL" sz="2400" spc="-1" strike="noStrike">
                <a:solidFill>
                  <a:srgbClr val="000000"/>
                </a:solidFill>
                <a:latin typeface="Times New Roman"/>
              </a:rPr>
              <a:t>Kliknij, aby edytować style wzorca tekstu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 type="title"/>
          </p:nvPr>
        </p:nvSpPr>
        <p:spPr>
          <a:xfrm>
            <a:off x="5103720" y="2760840"/>
            <a:ext cx="4284720" cy="406224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 fontScale="96604"/>
          </a:bodyPr>
          <a:p>
            <a:pPr indent="0" algn="ctr">
              <a:lnSpc>
                <a:spcPct val="100000"/>
              </a:lnSpc>
              <a:spcAft>
                <a:spcPts val="1414"/>
              </a:spcAft>
              <a:buNone/>
            </a:pPr>
            <a:r>
              <a:rPr b="0" lang="pl-PL" sz="3200" spc="-1" strike="noStrike">
                <a:solidFill>
                  <a:srgbClr val="000000"/>
                </a:solidFill>
                <a:latin typeface="Times New Roman"/>
              </a:rPr>
              <a:t>Kliknij, aby edytować style wzorca tekstu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Aptos"/>
              </a:rPr>
              <a:t>Drugi poziom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2" marL="11430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000" spc="-1" strike="noStrike">
                <a:solidFill>
                  <a:srgbClr val="000000"/>
                </a:solidFill>
                <a:latin typeface="Aptos"/>
              </a:rPr>
              <a:t>Trzeci poziom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3" marL="16002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Czwarty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4" marL="20574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Piąty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6"/>
          <p:cNvSpPr>
            <a:spLocks noGrp="1"/>
          </p:cNvSpPr>
          <p:nvPr>
            <p:ph type="dt" idx="16"/>
          </p:nvPr>
        </p:nvSpPr>
        <p:spPr>
          <a:xfrm>
            <a:off x="50364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7"/>
          <p:cNvSpPr>
            <a:spLocks noGrp="1"/>
          </p:cNvSpPr>
          <p:nvPr>
            <p:ph type="ftr" idx="17"/>
          </p:nvPr>
        </p:nvSpPr>
        <p:spPr>
          <a:xfrm>
            <a:off x="3447000" y="6887160"/>
            <a:ext cx="319500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anchorCtr="1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8"/>
          <p:cNvSpPr>
            <a:spLocks noGrp="1"/>
          </p:cNvSpPr>
          <p:nvPr>
            <p:ph type="sldNum" idx="18"/>
          </p:nvPr>
        </p:nvSpPr>
        <p:spPr>
          <a:xfrm>
            <a:off x="722664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3794F211-F1D5-4F2B-822A-C8E181985309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&lt;numer&gt;</a:t>
            </a:fld>
            <a:endParaRPr b="0" lang="pl-PL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3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Obraz 5" descr=""/>
          <p:cNvPicPr/>
          <p:nvPr/>
        </p:nvPicPr>
        <p:blipFill>
          <a:blip r:embed="rId2"/>
          <a:stretch/>
        </p:blipFill>
        <p:spPr>
          <a:xfrm>
            <a:off x="0" y="0"/>
            <a:ext cx="10080000" cy="7560000"/>
          </a:xfrm>
          <a:prstGeom prst="rect">
            <a:avLst/>
          </a:prstGeom>
          <a:ln w="19080">
            <a:noFill/>
          </a:ln>
        </p:spPr>
      </p:pic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4000" y="3168000"/>
            <a:ext cx="9071640" cy="126216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 anchorCtr="1">
            <a:normAutofit/>
          </a:bodyPr>
          <a:p>
            <a:pPr indent="0" algn="ctr">
              <a:lnSpc>
                <a:spcPct val="100000"/>
              </a:lnSpc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Times New Roman"/>
              </a:rPr>
              <a:t>Kliknij, aby edytować styl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dt" idx="19"/>
          </p:nvPr>
        </p:nvSpPr>
        <p:spPr>
          <a:xfrm>
            <a:off x="50364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ftr" idx="20"/>
          </p:nvPr>
        </p:nvSpPr>
        <p:spPr>
          <a:xfrm>
            <a:off x="3447000" y="6887160"/>
            <a:ext cx="319500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anchorCtr="1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sldNum" idx="21"/>
          </p:nvPr>
        </p:nvSpPr>
        <p:spPr>
          <a:xfrm>
            <a:off x="722664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52911677-6ADD-49EB-A0BA-EC973E7452AF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&lt;numer&gt;</a:t>
            </a:fld>
            <a:endParaRPr b="0" lang="pl-PL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3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Obraz 4" descr=""/>
          <p:cNvPicPr/>
          <p:nvPr/>
        </p:nvPicPr>
        <p:blipFill>
          <a:blip r:embed="rId2"/>
          <a:stretch/>
        </p:blipFill>
        <p:spPr>
          <a:xfrm>
            <a:off x="0" y="0"/>
            <a:ext cx="10080000" cy="7560000"/>
          </a:xfrm>
          <a:prstGeom prst="rect">
            <a:avLst/>
          </a:prstGeom>
          <a:ln w="19080">
            <a:noFill/>
          </a:ln>
        </p:spPr>
      </p:pic>
      <p:sp>
        <p:nvSpPr>
          <p:cNvPr id="66" name="PlaceHolder 1"/>
          <p:cNvSpPr>
            <a:spLocks noGrp="1"/>
          </p:cNvSpPr>
          <p:nvPr>
            <p:ph type="dt" idx="22"/>
          </p:nvPr>
        </p:nvSpPr>
        <p:spPr>
          <a:xfrm>
            <a:off x="50364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ftr" idx="23"/>
          </p:nvPr>
        </p:nvSpPr>
        <p:spPr>
          <a:xfrm>
            <a:off x="3447000" y="6887160"/>
            <a:ext cx="319500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anchorCtr="1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sldNum" idx="24"/>
          </p:nvPr>
        </p:nvSpPr>
        <p:spPr>
          <a:xfrm>
            <a:off x="722664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66F80D2D-024D-4371-864D-0B6CB6C52C65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&lt;numer&gt;</a:t>
            </a:fld>
            <a:endParaRPr b="0" lang="pl-PL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3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Obraz 7" descr=""/>
          <p:cNvPicPr/>
          <p:nvPr/>
        </p:nvPicPr>
        <p:blipFill>
          <a:blip r:embed="rId2"/>
          <a:stretch/>
        </p:blipFill>
        <p:spPr>
          <a:xfrm>
            <a:off x="0" y="0"/>
            <a:ext cx="10080000" cy="7560000"/>
          </a:xfrm>
          <a:prstGeom prst="rect">
            <a:avLst/>
          </a:prstGeom>
          <a:ln w="19080">
            <a:noFill/>
          </a:ln>
        </p:spPr>
      </p:pic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93720" y="503280"/>
            <a:ext cx="3251160" cy="176544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b" anchorCtr="1">
            <a:normAutofit/>
          </a:bodyPr>
          <a:p>
            <a:pPr indent="0" algn="ctr">
              <a:lnSpc>
                <a:spcPct val="100000"/>
              </a:lnSpc>
              <a:buNone/>
            </a:pPr>
            <a:r>
              <a:rPr b="0" lang="pl-PL" sz="3200" spc="-1" strike="noStrike">
                <a:solidFill>
                  <a:srgbClr val="000000"/>
                </a:solidFill>
                <a:latin typeface="Times New Roman"/>
              </a:rPr>
              <a:t>Kliknij, aby edytować styl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title"/>
          </p:nvPr>
        </p:nvSpPr>
        <p:spPr>
          <a:xfrm>
            <a:off x="4286160" y="1089000"/>
            <a:ext cx="5102280" cy="5372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 algn="ctr">
              <a:lnSpc>
                <a:spcPct val="100000"/>
              </a:lnSpc>
              <a:spcAft>
                <a:spcPts val="1414"/>
              </a:spcAft>
              <a:buNone/>
            </a:pPr>
            <a:r>
              <a:rPr b="0" lang="pl-PL" sz="3200" spc="-1" strike="noStrike">
                <a:solidFill>
                  <a:srgbClr val="000000"/>
                </a:solidFill>
                <a:latin typeface="Times New Roman"/>
              </a:rPr>
              <a:t>Kliknij, aby edytować style wzorca tekstu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800" spc="-1" strike="noStrike">
                <a:solidFill>
                  <a:srgbClr val="000000"/>
                </a:solidFill>
                <a:latin typeface="Aptos"/>
              </a:rPr>
              <a:t>Drugi poziom</a:t>
            </a: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  <a:p>
            <a:pPr lvl="2" marL="11430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Aptos"/>
              </a:rPr>
              <a:t>Trzeci poziom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3" marL="16002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000" spc="-1" strike="noStrike">
                <a:solidFill>
                  <a:srgbClr val="000000"/>
                </a:solidFill>
                <a:latin typeface="Aptos"/>
              </a:rPr>
              <a:t>Czwarty poziom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4" marL="20574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000" spc="-1" strike="noStrike">
                <a:solidFill>
                  <a:srgbClr val="000000"/>
                </a:solidFill>
                <a:latin typeface="Aptos"/>
              </a:rPr>
              <a:t>Piąty poziom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693720" y="2268360"/>
            <a:ext cx="3251160" cy="42004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anchorCtr="1">
            <a:normAutofit/>
          </a:bodyPr>
          <a:p>
            <a:pPr marL="432000" indent="-324000" algn="ctr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600" spc="-1" strike="noStrike">
                <a:solidFill>
                  <a:srgbClr val="000000"/>
                </a:solidFill>
                <a:latin typeface="Times New Roman"/>
              </a:rPr>
              <a:t>Kliknij, aby edytować style wzorca tekstu</a:t>
            </a:r>
            <a:endParaRPr b="0" lang="pl-PL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dt" idx="25"/>
          </p:nvPr>
        </p:nvSpPr>
        <p:spPr>
          <a:xfrm>
            <a:off x="50364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ftr" idx="26"/>
          </p:nvPr>
        </p:nvSpPr>
        <p:spPr>
          <a:xfrm>
            <a:off x="3447000" y="6887160"/>
            <a:ext cx="319500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anchorCtr="1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sldNum" idx="27"/>
          </p:nvPr>
        </p:nvSpPr>
        <p:spPr>
          <a:xfrm>
            <a:off x="722664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326A563B-39B4-42F0-BBF9-E8F474125D32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&lt;numer&gt;</a:t>
            </a:fld>
            <a:endParaRPr b="0" lang="pl-PL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3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Obraz 7" descr=""/>
          <p:cNvPicPr/>
          <p:nvPr/>
        </p:nvPicPr>
        <p:blipFill>
          <a:blip r:embed="rId2"/>
          <a:stretch/>
        </p:blipFill>
        <p:spPr>
          <a:xfrm>
            <a:off x="0" y="0"/>
            <a:ext cx="10080000" cy="7560000"/>
          </a:xfrm>
          <a:prstGeom prst="rect">
            <a:avLst/>
          </a:prstGeom>
          <a:ln w="19080">
            <a:noFill/>
          </a:ln>
        </p:spPr>
      </p:pic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693720" y="503280"/>
            <a:ext cx="3251160" cy="176544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b" anchorCtr="1">
            <a:normAutofit/>
          </a:bodyPr>
          <a:p>
            <a:pPr indent="0" algn="ctr">
              <a:lnSpc>
                <a:spcPct val="100000"/>
              </a:lnSpc>
              <a:buNone/>
            </a:pPr>
            <a:r>
              <a:rPr b="0" lang="pl-PL" sz="3200" spc="-1" strike="noStrike">
                <a:solidFill>
                  <a:srgbClr val="000000"/>
                </a:solidFill>
                <a:latin typeface="Times New Roman"/>
              </a:rPr>
              <a:t>Kliknij, aby edytować styl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title"/>
          </p:nvPr>
        </p:nvSpPr>
        <p:spPr>
          <a:xfrm>
            <a:off x="4286160" y="1089000"/>
            <a:ext cx="5102280" cy="5372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anchorCtr="1">
            <a:norm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693720" y="2268360"/>
            <a:ext cx="3251160" cy="42004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anchorCtr="1">
            <a:normAutofit/>
          </a:bodyPr>
          <a:p>
            <a:pPr marL="432000" indent="-324000" algn="ctr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600" spc="-1" strike="noStrike">
                <a:solidFill>
                  <a:srgbClr val="000000"/>
                </a:solidFill>
                <a:latin typeface="Times New Roman"/>
              </a:rPr>
              <a:t>Kliknij, aby edytować style wzorca tekstu</a:t>
            </a:r>
            <a:endParaRPr b="0" lang="pl-PL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 type="dt" idx="28"/>
          </p:nvPr>
        </p:nvSpPr>
        <p:spPr>
          <a:xfrm>
            <a:off x="50364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9" name="PlaceHolder 5"/>
          <p:cNvSpPr>
            <a:spLocks noGrp="1"/>
          </p:cNvSpPr>
          <p:nvPr>
            <p:ph type="ftr" idx="29"/>
          </p:nvPr>
        </p:nvSpPr>
        <p:spPr>
          <a:xfrm>
            <a:off x="3447000" y="6887160"/>
            <a:ext cx="319500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anchorCtr="1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0" name="PlaceHolder 6"/>
          <p:cNvSpPr>
            <a:spLocks noGrp="1"/>
          </p:cNvSpPr>
          <p:nvPr>
            <p:ph type="sldNum" idx="30"/>
          </p:nvPr>
        </p:nvSpPr>
        <p:spPr>
          <a:xfrm>
            <a:off x="722664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DAA5657D-D0AF-47D1-BFD9-CB3019D380B4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&lt;numer&gt;</a:t>
            </a:fld>
            <a:endParaRPr b="0" lang="pl-PL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3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Obraz 6" descr=""/>
          <p:cNvPicPr/>
          <p:nvPr/>
        </p:nvPicPr>
        <p:blipFill>
          <a:blip r:embed="rId2"/>
          <a:stretch/>
        </p:blipFill>
        <p:spPr>
          <a:xfrm>
            <a:off x="0" y="0"/>
            <a:ext cx="10080000" cy="7560000"/>
          </a:xfrm>
          <a:prstGeom prst="rect">
            <a:avLst/>
          </a:prstGeom>
          <a:ln w="19080">
            <a:noFill/>
          </a:ln>
        </p:spPr>
      </p:pic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504000" y="3168000"/>
            <a:ext cx="9071640" cy="126216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 anchorCtr="1">
            <a:normAutofit/>
          </a:bodyPr>
          <a:p>
            <a:pPr indent="0" algn="ctr">
              <a:lnSpc>
                <a:spcPct val="100000"/>
              </a:lnSpc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Times New Roman"/>
              </a:rPr>
              <a:t>Kliknij, aby edytować styl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504000" y="4752000"/>
            <a:ext cx="8870040" cy="20160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vert="eaVert">
            <a:normAutofit fontScale="64368"/>
          </a:bodyPr>
          <a:p>
            <a:pPr marL="432000" indent="-324000" algn="ctr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solidFill>
                  <a:srgbClr val="000000"/>
                </a:solidFill>
                <a:latin typeface="Times New Roman"/>
              </a:rPr>
              <a:t>Kliknij, aby edytować style wzorca tekstu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400" spc="-1" strike="noStrike">
                <a:solidFill>
                  <a:srgbClr val="000000"/>
                </a:solidFill>
                <a:latin typeface="Aptos"/>
              </a:rPr>
              <a:t>Drugi poziom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2" marL="11430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ptos"/>
              </a:rPr>
              <a:t>Trzeci poziom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3" marL="16002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Czwarty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4" marL="20574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Piąty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dt" idx="31"/>
          </p:nvPr>
        </p:nvSpPr>
        <p:spPr>
          <a:xfrm>
            <a:off x="50364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ftr" idx="32"/>
          </p:nvPr>
        </p:nvSpPr>
        <p:spPr>
          <a:xfrm>
            <a:off x="3447000" y="6887160"/>
            <a:ext cx="319500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anchorCtr="1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9" name="PlaceHolder 5"/>
          <p:cNvSpPr>
            <a:spLocks noGrp="1"/>
          </p:cNvSpPr>
          <p:nvPr>
            <p:ph type="sldNum" idx="33"/>
          </p:nvPr>
        </p:nvSpPr>
        <p:spPr>
          <a:xfrm>
            <a:off x="722664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BC5F35BA-D742-4CB8-B5CB-4F4E4CB143A5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&lt;numer&gt;</a:t>
            </a:fld>
            <a:endParaRPr b="0" lang="pl-PL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3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Obraz 6" descr=""/>
          <p:cNvPicPr/>
          <p:nvPr/>
        </p:nvPicPr>
        <p:blipFill>
          <a:blip r:embed="rId2"/>
          <a:stretch/>
        </p:blipFill>
        <p:spPr>
          <a:xfrm>
            <a:off x="0" y="0"/>
            <a:ext cx="10080000" cy="7560000"/>
          </a:xfrm>
          <a:prstGeom prst="rect">
            <a:avLst/>
          </a:prstGeom>
          <a:ln w="19080">
            <a:noFill/>
          </a:ln>
        </p:spPr>
      </p:pic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7308720" y="3168720"/>
            <a:ext cx="2266920" cy="359892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 anchorCtr="1" vert="eaVert">
            <a:normAutofit/>
          </a:bodyPr>
          <a:p>
            <a:pPr indent="0" algn="ctr">
              <a:lnSpc>
                <a:spcPct val="100000"/>
              </a:lnSpc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Times New Roman"/>
              </a:rPr>
              <a:t>Kliknij, aby edytować styl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503280" y="3168720"/>
            <a:ext cx="6653160" cy="359892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vert="eaVert">
            <a:normAutofit fontScale="90616"/>
          </a:bodyPr>
          <a:p>
            <a:pPr marL="432000" indent="-324000" algn="ctr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solidFill>
                  <a:srgbClr val="000000"/>
                </a:solidFill>
                <a:latin typeface="Times New Roman"/>
              </a:rPr>
              <a:t>Kliknij, aby edytować style wzorca tekstu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400" spc="-1" strike="noStrike">
                <a:solidFill>
                  <a:srgbClr val="000000"/>
                </a:solidFill>
                <a:latin typeface="Aptos"/>
              </a:rPr>
              <a:t>Drugi poziom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2" marL="11430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ptos"/>
              </a:rPr>
              <a:t>Trzeci poziom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3" marL="16002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Czwarty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4" marL="20574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Piąty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dt" idx="34"/>
          </p:nvPr>
        </p:nvSpPr>
        <p:spPr>
          <a:xfrm>
            <a:off x="50364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 type="ftr" idx="35"/>
          </p:nvPr>
        </p:nvSpPr>
        <p:spPr>
          <a:xfrm>
            <a:off x="3447000" y="6887160"/>
            <a:ext cx="319500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anchorCtr="1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8" name="PlaceHolder 5"/>
          <p:cNvSpPr>
            <a:spLocks noGrp="1"/>
          </p:cNvSpPr>
          <p:nvPr>
            <p:ph type="sldNum" idx="36"/>
          </p:nvPr>
        </p:nvSpPr>
        <p:spPr>
          <a:xfrm>
            <a:off x="722664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B7D44E12-DA73-4B55-BD9A-DDFAEC17C990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&lt;numer&gt;</a:t>
            </a:fld>
            <a:endParaRPr b="0" lang="pl-PL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1" r:id="rId3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" descr=""/>
          <p:cNvPicPr/>
          <p:nvPr/>
        </p:nvPicPr>
        <p:blipFill>
          <a:blip r:embed="rId2"/>
          <a:stretch/>
        </p:blipFill>
        <p:spPr>
          <a:xfrm>
            <a:off x="0" y="-1440"/>
            <a:ext cx="10080000" cy="7561440"/>
          </a:xfrm>
          <a:prstGeom prst="rect">
            <a:avLst/>
          </a:prstGeom>
          <a:ln w="19080">
            <a:noFill/>
          </a:ln>
        </p:spPr>
      </p:pic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4000" cy="11386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8870040" cy="438444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solidFill>
                  <a:srgbClr val="000000"/>
                </a:solidFill>
                <a:latin typeface="Times New Roman"/>
              </a:rPr>
              <a:t>Kliknij, aby edytować style wzorca tekstu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400" spc="-1" strike="noStrike">
                <a:solidFill>
                  <a:srgbClr val="000000"/>
                </a:solidFill>
                <a:latin typeface="Aptos"/>
              </a:rPr>
              <a:t>Drugi poziom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2" marL="11430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ptos"/>
              </a:rPr>
              <a:t>Trzeci poziom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3" marL="16002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Czwarty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4" marL="20574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Piąty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 type="dt" idx="37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6" name="PlaceHolder 4"/>
          <p:cNvSpPr>
            <a:spLocks noGrp="1"/>
          </p:cNvSpPr>
          <p:nvPr>
            <p:ph type="ftr" idx="38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anchorCtr="1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7" name="PlaceHolder 5"/>
          <p:cNvSpPr>
            <a:spLocks noGrp="1"/>
          </p:cNvSpPr>
          <p:nvPr>
            <p:ph type="sldNum" idx="39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94F378C4-05E9-4863-A93D-E7FA781A32BD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&lt;numer&gt;</a:t>
            </a:fld>
            <a:endParaRPr b="0" lang="pl-PL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3" r:id="rId3"/>
  </p:sldLayoutIdLst>
</p:sldMaster>
</file>

<file path=ppt/slideMasters/slideMaster1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Obraz 6" descr=""/>
          <p:cNvPicPr/>
          <p:nvPr/>
        </p:nvPicPr>
        <p:blipFill>
          <a:blip r:embed="rId2"/>
          <a:stretch/>
        </p:blipFill>
        <p:spPr>
          <a:xfrm>
            <a:off x="0" y="-1440"/>
            <a:ext cx="10080000" cy="7561440"/>
          </a:xfrm>
          <a:prstGeom prst="rect">
            <a:avLst/>
          </a:prstGeom>
          <a:ln w="19080">
            <a:noFill/>
          </a:ln>
        </p:spPr>
      </p:pic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1260360" y="1236600"/>
            <a:ext cx="7559640" cy="263196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b" anchorCtr="1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pl-PL" sz="6000" spc="-1" strike="noStrike">
                <a:solidFill>
                  <a:srgbClr val="000000"/>
                </a:solidFill>
                <a:latin typeface="Times New Roman"/>
              </a:rPr>
              <a:t>Kliknij, aby edytować styl</a:t>
            </a:r>
            <a:endParaRPr b="0" lang="pl-PL" sz="6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 type="dt" idx="40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4" name="PlaceHolder 3"/>
          <p:cNvSpPr>
            <a:spLocks noGrp="1"/>
          </p:cNvSpPr>
          <p:nvPr>
            <p:ph type="ftr" idx="41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anchorCtr="1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5" name="PlaceHolder 4"/>
          <p:cNvSpPr>
            <a:spLocks noGrp="1"/>
          </p:cNvSpPr>
          <p:nvPr>
            <p:ph type="sldNum" idx="42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958ABAA-F8BD-4693-97FA-6509AA11E3F2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&lt;numer&gt;</a:t>
            </a:fld>
            <a:endParaRPr b="0" lang="pl-PL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</p:sldLayoutIdLst>
</p:sldMaster>
</file>

<file path=ppt/slideMasters/slideMaster1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Obraz 6" descr=""/>
          <p:cNvPicPr/>
          <p:nvPr/>
        </p:nvPicPr>
        <p:blipFill>
          <a:blip r:embed="rId2"/>
          <a:stretch/>
        </p:blipFill>
        <p:spPr>
          <a:xfrm>
            <a:off x="0" y="-1440"/>
            <a:ext cx="10080000" cy="7561440"/>
          </a:xfrm>
          <a:prstGeom prst="rect">
            <a:avLst/>
          </a:prstGeom>
          <a:ln w="19080">
            <a:noFill/>
          </a:ln>
        </p:spPr>
      </p:pic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4000" cy="11386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Times New Roman"/>
              </a:rPr>
              <a:t>Kliknij, aby edytować styl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title"/>
          </p:nvPr>
        </p:nvSpPr>
        <p:spPr>
          <a:xfrm>
            <a:off x="504000" y="1769040"/>
            <a:ext cx="8870040" cy="438444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 algn="ctr">
              <a:lnSpc>
                <a:spcPct val="100000"/>
              </a:lnSpc>
              <a:spcAft>
                <a:spcPts val="1414"/>
              </a:spcAft>
              <a:buNone/>
            </a:pPr>
            <a:r>
              <a:rPr b="0" lang="pl-PL" sz="3200" spc="-1" strike="noStrike">
                <a:solidFill>
                  <a:srgbClr val="000000"/>
                </a:solidFill>
                <a:latin typeface="Times New Roman"/>
              </a:rPr>
              <a:t>Kliknij, aby edytować style wzorca tekstu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Aptos"/>
              </a:rPr>
              <a:t>Drugi poziom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2" marL="11430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000" spc="-1" strike="noStrike">
                <a:solidFill>
                  <a:srgbClr val="000000"/>
                </a:solidFill>
                <a:latin typeface="Aptos"/>
              </a:rPr>
              <a:t>Trzeci poziom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3" marL="16002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Czwarty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4" marL="20574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Piąty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dt" idx="43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3" name="PlaceHolder 4"/>
          <p:cNvSpPr>
            <a:spLocks noGrp="1"/>
          </p:cNvSpPr>
          <p:nvPr>
            <p:ph type="ftr" idx="44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anchorCtr="1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4" name="PlaceHolder 5"/>
          <p:cNvSpPr>
            <a:spLocks noGrp="1"/>
          </p:cNvSpPr>
          <p:nvPr>
            <p:ph type="sldNum" idx="45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BD1D0948-656A-42D6-B291-35A6170D055B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&lt;numer&gt;</a:t>
            </a:fld>
            <a:endParaRPr b="0" lang="pl-PL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7" r:id="rId3"/>
  </p:sldLayoutIdLst>
</p:sldMaster>
</file>

<file path=ppt/slideMasters/slideMaster1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Obraz 6" descr=""/>
          <p:cNvPicPr/>
          <p:nvPr/>
        </p:nvPicPr>
        <p:blipFill>
          <a:blip r:embed="rId2"/>
          <a:stretch/>
        </p:blipFill>
        <p:spPr>
          <a:xfrm>
            <a:off x="0" y="-1440"/>
            <a:ext cx="10080000" cy="7561440"/>
          </a:xfrm>
          <a:prstGeom prst="rect">
            <a:avLst/>
          </a:prstGeom>
          <a:ln w="19080">
            <a:noFill/>
          </a:ln>
        </p:spPr>
      </p:pic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687240" y="1884240"/>
            <a:ext cx="8694720" cy="314496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pl-PL" sz="6000" spc="-1" strike="noStrike">
                <a:solidFill>
                  <a:srgbClr val="000000"/>
                </a:solidFill>
                <a:latin typeface="Times New Roman"/>
              </a:rPr>
              <a:t>Kliknij, aby edytować styl</a:t>
            </a:r>
            <a:endParaRPr b="0" lang="pl-PL" sz="6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body"/>
          </p:nvPr>
        </p:nvSpPr>
        <p:spPr>
          <a:xfrm>
            <a:off x="687240" y="5059440"/>
            <a:ext cx="8694720" cy="165276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solidFill>
                  <a:srgbClr val="767676"/>
                </a:solidFill>
                <a:latin typeface="Times New Roman"/>
              </a:rPr>
              <a:t>Kliknij, aby edytować style wzorca tekstu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 type="dt" idx="46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2" name="PlaceHolder 4"/>
          <p:cNvSpPr>
            <a:spLocks noGrp="1"/>
          </p:cNvSpPr>
          <p:nvPr>
            <p:ph type="ftr" idx="47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anchorCtr="1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3" name="PlaceHolder 5"/>
          <p:cNvSpPr>
            <a:spLocks noGrp="1"/>
          </p:cNvSpPr>
          <p:nvPr>
            <p:ph type="sldNum" idx="48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5EB86E2D-5E9C-4FA8-9531-3F134FE786A7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&lt;numer&gt;</a:t>
            </a:fld>
            <a:endParaRPr b="0" lang="pl-PL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9" r:id="rId3"/>
  </p:sldLayoutIdLst>
</p:sldMaster>
</file>

<file path=ppt/slideMasters/slideMaster1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Obraz 7" descr=""/>
          <p:cNvPicPr/>
          <p:nvPr/>
        </p:nvPicPr>
        <p:blipFill>
          <a:blip r:embed="rId2"/>
          <a:stretch/>
        </p:blipFill>
        <p:spPr>
          <a:xfrm>
            <a:off x="0" y="-1440"/>
            <a:ext cx="10080000" cy="7561440"/>
          </a:xfrm>
          <a:prstGeom prst="rect">
            <a:avLst/>
          </a:prstGeom>
          <a:ln w="19080">
            <a:noFill/>
          </a:ln>
        </p:spPr>
      </p:pic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4000" cy="11386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Times New Roman"/>
              </a:rPr>
              <a:t>Kliknij, aby edytować styl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 type="title"/>
          </p:nvPr>
        </p:nvSpPr>
        <p:spPr>
          <a:xfrm>
            <a:off x="503280" y="1768320"/>
            <a:ext cx="4359240" cy="43848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 algn="ctr">
              <a:lnSpc>
                <a:spcPct val="100000"/>
              </a:lnSpc>
              <a:spcAft>
                <a:spcPts val="1414"/>
              </a:spcAft>
              <a:buNone/>
            </a:pPr>
            <a:r>
              <a:rPr b="0" lang="pl-PL" sz="3200" spc="-1" strike="noStrike">
                <a:solidFill>
                  <a:srgbClr val="000000"/>
                </a:solidFill>
                <a:latin typeface="Times New Roman"/>
              </a:rPr>
              <a:t>Kliknij, aby edytować style wzorca tekstu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Aptos"/>
              </a:rPr>
              <a:t>Drugi poziom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2" marL="11430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000" spc="-1" strike="noStrike">
                <a:solidFill>
                  <a:srgbClr val="000000"/>
                </a:solidFill>
                <a:latin typeface="Aptos"/>
              </a:rPr>
              <a:t>Trzeci poziom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3" marL="16002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Czwarty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4" marL="20574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Piąty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 type="title"/>
          </p:nvPr>
        </p:nvSpPr>
        <p:spPr>
          <a:xfrm>
            <a:off x="5014800" y="1768320"/>
            <a:ext cx="4359240" cy="43848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 algn="ctr">
              <a:lnSpc>
                <a:spcPct val="100000"/>
              </a:lnSpc>
              <a:spcAft>
                <a:spcPts val="1414"/>
              </a:spcAft>
              <a:buNone/>
            </a:pPr>
            <a:r>
              <a:rPr b="0" lang="pl-PL" sz="3200" spc="-1" strike="noStrike">
                <a:solidFill>
                  <a:srgbClr val="000000"/>
                </a:solidFill>
                <a:latin typeface="Times New Roman"/>
              </a:rPr>
              <a:t>Kliknij, aby edytować style wzorca tekstu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Aptos"/>
              </a:rPr>
              <a:t>Drugi poziom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2" marL="11430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000" spc="-1" strike="noStrike">
                <a:solidFill>
                  <a:srgbClr val="000000"/>
                </a:solidFill>
                <a:latin typeface="Aptos"/>
              </a:rPr>
              <a:t>Trzeci poziom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3" marL="16002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Czwarty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4" marL="20574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Piąty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4"/>
          <p:cNvSpPr>
            <a:spLocks noGrp="1"/>
          </p:cNvSpPr>
          <p:nvPr>
            <p:ph type="dt" idx="49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2" name="PlaceHolder 5"/>
          <p:cNvSpPr>
            <a:spLocks noGrp="1"/>
          </p:cNvSpPr>
          <p:nvPr>
            <p:ph type="ftr" idx="50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anchorCtr="1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3" name="PlaceHolder 6"/>
          <p:cNvSpPr>
            <a:spLocks noGrp="1"/>
          </p:cNvSpPr>
          <p:nvPr>
            <p:ph type="sldNum" idx="51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F4AABB2B-5B94-4A66-9557-8AD55A588D83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&lt;numer&gt;</a:t>
            </a:fld>
            <a:endParaRPr b="0" lang="pl-PL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1" r:id="rId3"/>
  </p:sldLayoutIdLst>
</p:sldMaster>
</file>

<file path=ppt/slideMasters/slideMaster1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Obraz 9" descr=""/>
          <p:cNvPicPr/>
          <p:nvPr/>
        </p:nvPicPr>
        <p:blipFill>
          <a:blip r:embed="rId2"/>
          <a:stretch/>
        </p:blipFill>
        <p:spPr>
          <a:xfrm>
            <a:off x="0" y="-1440"/>
            <a:ext cx="10080000" cy="7561440"/>
          </a:xfrm>
          <a:prstGeom prst="rect">
            <a:avLst/>
          </a:prstGeom>
          <a:ln w="19080">
            <a:noFill/>
          </a:ln>
        </p:spPr>
      </p:pic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693720" y="403200"/>
            <a:ext cx="8694720" cy="146052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Times New Roman"/>
              </a:rPr>
              <a:t>Kliknij, aby edytować styl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body"/>
          </p:nvPr>
        </p:nvSpPr>
        <p:spPr>
          <a:xfrm>
            <a:off x="693720" y="1852560"/>
            <a:ext cx="4265640" cy="90792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b">
            <a:normAutofit/>
          </a:bodyPr>
          <a:p>
            <a:pPr marL="432000" indent="-324000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000000"/>
                </a:solidFill>
                <a:latin typeface="Times New Roman"/>
              </a:rPr>
              <a:t>Kliknij, aby edytować style wzorca tekstu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3"/>
          <p:cNvSpPr>
            <a:spLocks noGrp="1"/>
          </p:cNvSpPr>
          <p:nvPr>
            <p:ph type="title"/>
          </p:nvPr>
        </p:nvSpPr>
        <p:spPr>
          <a:xfrm>
            <a:off x="693720" y="2760840"/>
            <a:ext cx="4265640" cy="406224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 fontScale="90240"/>
          </a:bodyPr>
          <a:p>
            <a:pPr indent="0" algn="ctr">
              <a:lnSpc>
                <a:spcPct val="100000"/>
              </a:lnSpc>
              <a:spcAft>
                <a:spcPts val="1414"/>
              </a:spcAft>
              <a:buNone/>
            </a:pPr>
            <a:r>
              <a:rPr b="0" lang="pl-PL" sz="3200" spc="-1" strike="noStrike">
                <a:solidFill>
                  <a:srgbClr val="000000"/>
                </a:solidFill>
                <a:latin typeface="Times New Roman"/>
              </a:rPr>
              <a:t>Kliknij, aby edytować style wzorca tekstu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Aptos"/>
              </a:rPr>
              <a:t>Drugi poziom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2" marL="11430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000" spc="-1" strike="noStrike">
                <a:solidFill>
                  <a:srgbClr val="000000"/>
                </a:solidFill>
                <a:latin typeface="Aptos"/>
              </a:rPr>
              <a:t>Trzeci poziom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3" marL="16002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Czwarty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4" marL="20574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Piąty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4"/>
          <p:cNvSpPr>
            <a:spLocks noGrp="1"/>
          </p:cNvSpPr>
          <p:nvPr>
            <p:ph type="body"/>
          </p:nvPr>
        </p:nvSpPr>
        <p:spPr>
          <a:xfrm>
            <a:off x="5103720" y="1852560"/>
            <a:ext cx="4284720" cy="90792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b">
            <a:normAutofit/>
          </a:bodyPr>
          <a:p>
            <a:pPr indent="0">
              <a:lnSpc>
                <a:spcPct val="100000"/>
              </a:lnSpc>
              <a:spcAft>
                <a:spcPts val="1414"/>
              </a:spcAft>
            </a:pPr>
            <a:r>
              <a:rPr b="1" lang="pl-PL" sz="2400" spc="-1" strike="noStrike">
                <a:solidFill>
                  <a:srgbClr val="000000"/>
                </a:solidFill>
                <a:latin typeface="Times New Roman"/>
              </a:rPr>
              <a:t>Kliknij, aby edytować style wzorca tekstu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5"/>
          <p:cNvSpPr>
            <a:spLocks noGrp="1"/>
          </p:cNvSpPr>
          <p:nvPr>
            <p:ph type="title"/>
          </p:nvPr>
        </p:nvSpPr>
        <p:spPr>
          <a:xfrm>
            <a:off x="5103720" y="2760840"/>
            <a:ext cx="4284720" cy="406224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 fontScale="96604"/>
          </a:bodyPr>
          <a:p>
            <a:pPr indent="0" algn="ctr">
              <a:lnSpc>
                <a:spcPct val="100000"/>
              </a:lnSpc>
              <a:spcAft>
                <a:spcPts val="1414"/>
              </a:spcAft>
              <a:buNone/>
            </a:pPr>
            <a:r>
              <a:rPr b="0" lang="pl-PL" sz="3200" spc="-1" strike="noStrike">
                <a:solidFill>
                  <a:srgbClr val="000000"/>
                </a:solidFill>
                <a:latin typeface="Times New Roman"/>
              </a:rPr>
              <a:t>Kliknij, aby edytować style wzorca tekstu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Aptos"/>
              </a:rPr>
              <a:t>Drugi poziom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2" marL="11430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000" spc="-1" strike="noStrike">
                <a:solidFill>
                  <a:srgbClr val="000000"/>
                </a:solidFill>
                <a:latin typeface="Aptos"/>
              </a:rPr>
              <a:t>Trzeci poziom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3" marL="16002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Czwarty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4" marL="20574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Piąty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6"/>
          <p:cNvSpPr>
            <a:spLocks noGrp="1"/>
          </p:cNvSpPr>
          <p:nvPr>
            <p:ph type="dt" idx="52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4" name="PlaceHolder 7"/>
          <p:cNvSpPr>
            <a:spLocks noGrp="1"/>
          </p:cNvSpPr>
          <p:nvPr>
            <p:ph type="ftr" idx="5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anchorCtr="1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5" name="PlaceHolder 8"/>
          <p:cNvSpPr>
            <a:spLocks noGrp="1"/>
          </p:cNvSpPr>
          <p:nvPr>
            <p:ph type="sldNum" idx="54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15BD7626-33E8-4340-815A-2E207D19CDD4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&lt;numer&gt;</a:t>
            </a:fld>
            <a:endParaRPr b="0" lang="pl-PL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3" r:id="rId3"/>
  </p:sldLayoutIdLst>
</p:sldMaster>
</file>

<file path=ppt/slideMasters/slideMaster1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Obraz 5" descr=""/>
          <p:cNvPicPr/>
          <p:nvPr/>
        </p:nvPicPr>
        <p:blipFill>
          <a:blip r:embed="rId2"/>
          <a:stretch/>
        </p:blipFill>
        <p:spPr>
          <a:xfrm>
            <a:off x="0" y="-1440"/>
            <a:ext cx="10080000" cy="7561440"/>
          </a:xfrm>
          <a:prstGeom prst="rect">
            <a:avLst/>
          </a:prstGeom>
          <a:ln w="19080">
            <a:noFill/>
          </a:ln>
        </p:spPr>
      </p:pic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4000" cy="11386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Times New Roman"/>
              </a:rPr>
              <a:t>Kliknij, aby edytować styl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PlaceHolder 2"/>
          <p:cNvSpPr>
            <a:spLocks noGrp="1"/>
          </p:cNvSpPr>
          <p:nvPr>
            <p:ph type="dt" idx="55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2" name="PlaceHolder 3"/>
          <p:cNvSpPr>
            <a:spLocks noGrp="1"/>
          </p:cNvSpPr>
          <p:nvPr>
            <p:ph type="ftr" idx="56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anchorCtr="1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3" name="PlaceHolder 4"/>
          <p:cNvSpPr>
            <a:spLocks noGrp="1"/>
          </p:cNvSpPr>
          <p:nvPr>
            <p:ph type="sldNum" idx="57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152F9B0C-D6E5-48C3-B1E3-C718FF5F7A16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&lt;numer&gt;</a:t>
            </a:fld>
            <a:endParaRPr b="0" lang="pl-PL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5" r:id="rId3"/>
  </p:sldLayoutIdLst>
</p:sldMaster>
</file>

<file path=ppt/slideMasters/slideMaster2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Obraz 4" descr=""/>
          <p:cNvPicPr/>
          <p:nvPr/>
        </p:nvPicPr>
        <p:blipFill>
          <a:blip r:embed="rId2"/>
          <a:stretch/>
        </p:blipFill>
        <p:spPr>
          <a:xfrm>
            <a:off x="0" y="-1440"/>
            <a:ext cx="10080000" cy="7561440"/>
          </a:xfrm>
          <a:prstGeom prst="rect">
            <a:avLst/>
          </a:prstGeom>
          <a:ln w="19080">
            <a:noFill/>
          </a:ln>
        </p:spPr>
      </p:pic>
      <p:sp>
        <p:nvSpPr>
          <p:cNvPr id="178" name="PlaceHolder 1"/>
          <p:cNvSpPr>
            <a:spLocks noGrp="1"/>
          </p:cNvSpPr>
          <p:nvPr>
            <p:ph type="dt" idx="58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 type="ftr" idx="59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anchorCtr="1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0" name="PlaceHolder 3"/>
          <p:cNvSpPr>
            <a:spLocks noGrp="1"/>
          </p:cNvSpPr>
          <p:nvPr>
            <p:ph type="sldNum" idx="60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50B8250D-9595-42C6-A74C-3FA04B3FE833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&lt;numer&gt;</a:t>
            </a:fld>
            <a:endParaRPr b="0" lang="pl-PL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1" name="PlaceHolder 4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5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7" r:id="rId3"/>
  </p:sldLayoutIdLst>
</p:sldMaster>
</file>

<file path=ppt/slideMasters/slideMaster2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Obraz 7" descr=""/>
          <p:cNvPicPr/>
          <p:nvPr/>
        </p:nvPicPr>
        <p:blipFill>
          <a:blip r:embed="rId2"/>
          <a:stretch/>
        </p:blipFill>
        <p:spPr>
          <a:xfrm>
            <a:off x="0" y="-1440"/>
            <a:ext cx="10080000" cy="7561440"/>
          </a:xfrm>
          <a:prstGeom prst="rect">
            <a:avLst/>
          </a:prstGeom>
          <a:ln w="19080">
            <a:noFill/>
          </a:ln>
        </p:spPr>
      </p:pic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693720" y="503280"/>
            <a:ext cx="3251160" cy="176544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pl-PL" sz="3200" spc="-1" strike="noStrike">
                <a:solidFill>
                  <a:srgbClr val="000000"/>
                </a:solidFill>
                <a:latin typeface="Times New Roman"/>
              </a:rPr>
              <a:t>Kliknij, aby edytować styl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title"/>
          </p:nvPr>
        </p:nvSpPr>
        <p:spPr>
          <a:xfrm>
            <a:off x="4286160" y="1089000"/>
            <a:ext cx="5102280" cy="5372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 algn="ctr">
              <a:lnSpc>
                <a:spcPct val="100000"/>
              </a:lnSpc>
              <a:spcAft>
                <a:spcPts val="1414"/>
              </a:spcAft>
              <a:buNone/>
            </a:pPr>
            <a:r>
              <a:rPr b="0" lang="pl-PL" sz="3200" spc="-1" strike="noStrike">
                <a:solidFill>
                  <a:srgbClr val="000000"/>
                </a:solidFill>
                <a:latin typeface="Times New Roman"/>
              </a:rPr>
              <a:t>Kliknij, aby edytować style wzorca tekstu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800" spc="-1" strike="noStrike">
                <a:solidFill>
                  <a:srgbClr val="000000"/>
                </a:solidFill>
                <a:latin typeface="Aptos"/>
              </a:rPr>
              <a:t>Drugi poziom</a:t>
            </a: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  <a:p>
            <a:pPr lvl="2" marL="11430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Aptos"/>
              </a:rPr>
              <a:t>Trzeci poziom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3" marL="16002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000" spc="-1" strike="noStrike">
                <a:solidFill>
                  <a:srgbClr val="000000"/>
                </a:solidFill>
                <a:latin typeface="Aptos"/>
              </a:rPr>
              <a:t>Czwarty poziom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4" marL="20574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000" spc="-1" strike="noStrike">
                <a:solidFill>
                  <a:srgbClr val="000000"/>
                </a:solidFill>
                <a:latin typeface="Aptos"/>
              </a:rPr>
              <a:t>Piąty poziom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693720" y="2268360"/>
            <a:ext cx="3251160" cy="42004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600" spc="-1" strike="noStrike">
                <a:solidFill>
                  <a:srgbClr val="000000"/>
                </a:solidFill>
                <a:latin typeface="Times New Roman"/>
              </a:rPr>
              <a:t>Kliknij, aby edytować style wzorca tekstu</a:t>
            </a:r>
            <a:endParaRPr b="0" lang="pl-PL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dt" idx="61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ftr" idx="62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anchorCtr="1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sldNum" idx="63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7D21A3CA-0746-494B-8F06-35480D750FBB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&lt;numer&gt;</a:t>
            </a:fld>
            <a:endParaRPr b="0" lang="pl-PL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9" r:id="rId3"/>
  </p:sldLayoutIdLst>
</p:sldMaster>
</file>

<file path=ppt/slideMasters/slideMaster2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Obraz 7" descr=""/>
          <p:cNvPicPr/>
          <p:nvPr/>
        </p:nvPicPr>
        <p:blipFill>
          <a:blip r:embed="rId2"/>
          <a:stretch/>
        </p:blipFill>
        <p:spPr>
          <a:xfrm>
            <a:off x="0" y="-1440"/>
            <a:ext cx="10080000" cy="7561440"/>
          </a:xfrm>
          <a:prstGeom prst="rect">
            <a:avLst/>
          </a:prstGeom>
          <a:ln w="19080">
            <a:noFill/>
          </a:ln>
        </p:spPr>
      </p:pic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693720" y="503280"/>
            <a:ext cx="3251160" cy="176544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pl-PL" sz="3200" spc="-1" strike="noStrike">
                <a:solidFill>
                  <a:srgbClr val="000000"/>
                </a:solidFill>
                <a:latin typeface="Times New Roman"/>
              </a:rPr>
              <a:t>Kliknij, aby edytować styl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PlaceHolder 2"/>
          <p:cNvSpPr>
            <a:spLocks noGrp="1"/>
          </p:cNvSpPr>
          <p:nvPr>
            <p:ph type="title"/>
          </p:nvPr>
        </p:nvSpPr>
        <p:spPr>
          <a:xfrm>
            <a:off x="4286160" y="1089000"/>
            <a:ext cx="5102280" cy="5372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PlaceHolder 3"/>
          <p:cNvSpPr>
            <a:spLocks noGrp="1"/>
          </p:cNvSpPr>
          <p:nvPr>
            <p:ph type="body"/>
          </p:nvPr>
        </p:nvSpPr>
        <p:spPr>
          <a:xfrm>
            <a:off x="693720" y="2268360"/>
            <a:ext cx="3251160" cy="42004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600" spc="-1" strike="noStrike">
                <a:solidFill>
                  <a:srgbClr val="000000"/>
                </a:solidFill>
                <a:latin typeface="Times New Roman"/>
              </a:rPr>
              <a:t>Kliknij, aby edytować style wzorca tekstu</a:t>
            </a:r>
            <a:endParaRPr b="0" lang="pl-PL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4"/>
          <p:cNvSpPr>
            <a:spLocks noGrp="1"/>
          </p:cNvSpPr>
          <p:nvPr>
            <p:ph type="dt" idx="64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1" name="PlaceHolder 5"/>
          <p:cNvSpPr>
            <a:spLocks noGrp="1"/>
          </p:cNvSpPr>
          <p:nvPr>
            <p:ph type="ftr" idx="65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anchorCtr="1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2" name="PlaceHolder 6"/>
          <p:cNvSpPr>
            <a:spLocks noGrp="1"/>
          </p:cNvSpPr>
          <p:nvPr>
            <p:ph type="sldNum" idx="66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CA2165E8-2753-4737-B25A-C25B82F6B51D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&lt;numer&gt;</a:t>
            </a:fld>
            <a:endParaRPr b="0" lang="pl-PL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1" r:id="rId3"/>
  </p:sldLayoutIdLst>
</p:sldMaster>
</file>

<file path=ppt/slideMasters/slideMaster2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Obraz 6" descr=""/>
          <p:cNvPicPr/>
          <p:nvPr/>
        </p:nvPicPr>
        <p:blipFill>
          <a:blip r:embed="rId2"/>
          <a:stretch/>
        </p:blipFill>
        <p:spPr>
          <a:xfrm>
            <a:off x="0" y="-1440"/>
            <a:ext cx="10080000" cy="7561440"/>
          </a:xfrm>
          <a:prstGeom prst="rect">
            <a:avLst/>
          </a:prstGeom>
          <a:ln w="19080">
            <a:noFill/>
          </a:ln>
        </p:spPr>
      </p:pic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4000" cy="11386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Times New Roman"/>
              </a:rPr>
              <a:t>Kliknij, aby edytować styl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8870040" cy="438444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vert="eaVert">
            <a:normAutofit/>
          </a:bodyPr>
          <a:p>
            <a:pPr marL="432000" indent="-324000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solidFill>
                  <a:srgbClr val="000000"/>
                </a:solidFill>
                <a:latin typeface="Times New Roman"/>
              </a:rPr>
              <a:t>Kliknij, aby edytować style wzorca tekstu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400" spc="-1" strike="noStrike">
                <a:solidFill>
                  <a:srgbClr val="000000"/>
                </a:solidFill>
                <a:latin typeface="Aptos"/>
              </a:rPr>
              <a:t>Drugi poziom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2" marL="11430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ptos"/>
              </a:rPr>
              <a:t>Trzeci poziom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3" marL="16002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Czwarty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4" marL="20574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Piąty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PlaceHolder 3"/>
          <p:cNvSpPr>
            <a:spLocks noGrp="1"/>
          </p:cNvSpPr>
          <p:nvPr>
            <p:ph type="dt" idx="67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0" name="PlaceHolder 4"/>
          <p:cNvSpPr>
            <a:spLocks noGrp="1"/>
          </p:cNvSpPr>
          <p:nvPr>
            <p:ph type="ftr" idx="68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anchorCtr="1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1" name="PlaceHolder 5"/>
          <p:cNvSpPr>
            <a:spLocks noGrp="1"/>
          </p:cNvSpPr>
          <p:nvPr>
            <p:ph type="sldNum" idx="69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25171D87-C3E9-4972-91F2-0599CFC4CFF1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&lt;numer&gt;</a:t>
            </a:fld>
            <a:endParaRPr b="0" lang="pl-PL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3" r:id="rId3"/>
  </p:sldLayoutIdLst>
</p:sldMaster>
</file>

<file path=ppt/slideMasters/slideMaster2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Obraz 6" descr=""/>
          <p:cNvPicPr/>
          <p:nvPr/>
        </p:nvPicPr>
        <p:blipFill>
          <a:blip r:embed="rId2"/>
          <a:stretch/>
        </p:blipFill>
        <p:spPr>
          <a:xfrm>
            <a:off x="0" y="-1440"/>
            <a:ext cx="10080000" cy="7561440"/>
          </a:xfrm>
          <a:prstGeom prst="rect">
            <a:avLst/>
          </a:prstGeom>
          <a:ln w="19080">
            <a:noFill/>
          </a:ln>
        </p:spPr>
      </p:pic>
      <p:sp>
        <p:nvSpPr>
          <p:cNvPr id="216" name="PlaceHolder 1"/>
          <p:cNvSpPr>
            <a:spLocks noGrp="1"/>
          </p:cNvSpPr>
          <p:nvPr>
            <p:ph type="title"/>
          </p:nvPr>
        </p:nvSpPr>
        <p:spPr>
          <a:xfrm>
            <a:off x="7156440" y="301680"/>
            <a:ext cx="2217600" cy="585144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anchorCtr="1" vert="eaVer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Times New Roman"/>
              </a:rPr>
              <a:t>Kliknij, aby edytować styl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PlaceHolder 2"/>
          <p:cNvSpPr>
            <a:spLocks noGrp="1"/>
          </p:cNvSpPr>
          <p:nvPr>
            <p:ph type="body"/>
          </p:nvPr>
        </p:nvSpPr>
        <p:spPr>
          <a:xfrm>
            <a:off x="503280" y="301680"/>
            <a:ext cx="6500880" cy="585144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vert="eaVert">
            <a:normAutofit/>
          </a:bodyPr>
          <a:p>
            <a:pPr marL="432000" indent="-324000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solidFill>
                  <a:srgbClr val="000000"/>
                </a:solidFill>
                <a:latin typeface="Times New Roman"/>
              </a:rPr>
              <a:t>Kliknij, aby edytować style wzorca tekstu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400" spc="-1" strike="noStrike">
                <a:solidFill>
                  <a:srgbClr val="000000"/>
                </a:solidFill>
                <a:latin typeface="Aptos"/>
              </a:rPr>
              <a:t>Drugi poziom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2" marL="11430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ptos"/>
              </a:rPr>
              <a:t>Trzeci poziom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3" marL="16002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Czwarty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4" marL="20574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Piąty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PlaceHolder 3"/>
          <p:cNvSpPr>
            <a:spLocks noGrp="1"/>
          </p:cNvSpPr>
          <p:nvPr>
            <p:ph type="dt" idx="70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9" name="PlaceHolder 4"/>
          <p:cNvSpPr>
            <a:spLocks noGrp="1"/>
          </p:cNvSpPr>
          <p:nvPr>
            <p:ph type="ftr" idx="71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anchorCtr="1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0" name="PlaceHolder 5"/>
          <p:cNvSpPr>
            <a:spLocks noGrp="1"/>
          </p:cNvSpPr>
          <p:nvPr>
            <p:ph type="sldNum" idx="72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A4A3C5A1-E5B9-4FDC-BAF3-D0B6ED29DC28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&lt;numer&gt;</a:t>
            </a:fld>
            <a:endParaRPr b="0" lang="pl-PL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5" r:id="rId3"/>
  </p:sldLayoutIdLst>
</p:sldMaster>
</file>

<file path=ppt/slideMasters/slideMaster2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80000" cy="7560000"/>
          </a:xfrm>
          <a:prstGeom prst="rect">
            <a:avLst/>
          </a:prstGeom>
          <a:ln w="19080">
            <a:noFill/>
          </a:ln>
        </p:spPr>
      </p:pic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4000" cy="11386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8870040" cy="438444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solidFill>
                  <a:srgbClr val="000000"/>
                </a:solidFill>
                <a:latin typeface="Times New Roman"/>
              </a:rPr>
              <a:t>Kliknij, aby edytować style wzorca tekstu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400" spc="-1" strike="noStrike">
                <a:solidFill>
                  <a:srgbClr val="000000"/>
                </a:solidFill>
                <a:latin typeface="Aptos"/>
              </a:rPr>
              <a:t>Drugi poziom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2" marL="11430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ptos"/>
              </a:rPr>
              <a:t>Trzeci poziom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3" marL="16002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Czwarty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4" marL="20574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Piąty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dt" idx="73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ftr" idx="74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anchorCtr="1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sldNum" idx="75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1EDCC2EA-6D3F-44B0-AB70-637B34C70F02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&lt;numer&gt;</a:t>
            </a:fld>
            <a:endParaRPr b="0" lang="pl-PL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7" r:id="rId3"/>
  </p:sldLayoutIdLst>
</p:sldMaster>
</file>

<file path=ppt/slideMasters/slideMaster2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Obraz 6" descr=""/>
          <p:cNvPicPr/>
          <p:nvPr/>
        </p:nvPicPr>
        <p:blipFill>
          <a:blip r:embed="rId2"/>
          <a:stretch/>
        </p:blipFill>
        <p:spPr>
          <a:xfrm>
            <a:off x="0" y="0"/>
            <a:ext cx="10080000" cy="7560000"/>
          </a:xfrm>
          <a:prstGeom prst="rect">
            <a:avLst/>
          </a:prstGeom>
          <a:ln w="19080">
            <a:noFill/>
          </a:ln>
        </p:spPr>
      </p:pic>
      <p:sp>
        <p:nvSpPr>
          <p:cNvPr id="234" name="PlaceHolder 1"/>
          <p:cNvSpPr>
            <a:spLocks noGrp="1"/>
          </p:cNvSpPr>
          <p:nvPr>
            <p:ph type="title"/>
          </p:nvPr>
        </p:nvSpPr>
        <p:spPr>
          <a:xfrm>
            <a:off x="1260360" y="1236600"/>
            <a:ext cx="7559640" cy="263196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b" anchorCtr="1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pl-PL" sz="6000" spc="-1" strike="noStrike">
                <a:solidFill>
                  <a:srgbClr val="000000"/>
                </a:solidFill>
                <a:latin typeface="Times New Roman"/>
              </a:rPr>
              <a:t>Kliknij, aby edytować styl</a:t>
            </a:r>
            <a:endParaRPr b="0" lang="pl-PL" sz="6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" name="PlaceHolder 2"/>
          <p:cNvSpPr>
            <a:spLocks noGrp="1"/>
          </p:cNvSpPr>
          <p:nvPr>
            <p:ph type="dt" idx="76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6" name="PlaceHolder 3"/>
          <p:cNvSpPr>
            <a:spLocks noGrp="1"/>
          </p:cNvSpPr>
          <p:nvPr>
            <p:ph type="ftr" idx="77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anchorCtr="1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7" name="PlaceHolder 4"/>
          <p:cNvSpPr>
            <a:spLocks noGrp="1"/>
          </p:cNvSpPr>
          <p:nvPr>
            <p:ph type="sldNum" idx="78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788E8575-91B0-45D7-BC20-26F6B17830E7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&lt;numer&gt;</a:t>
            </a:fld>
            <a:endParaRPr b="0" lang="pl-PL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9" r:id="rId3"/>
  </p:sldLayoutIdLst>
</p:sldMaster>
</file>

<file path=ppt/slideMasters/slideMaster2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Obraz 6" descr=""/>
          <p:cNvPicPr/>
          <p:nvPr/>
        </p:nvPicPr>
        <p:blipFill>
          <a:blip r:embed="rId2"/>
          <a:stretch/>
        </p:blipFill>
        <p:spPr>
          <a:xfrm>
            <a:off x="0" y="0"/>
            <a:ext cx="10080000" cy="7560000"/>
          </a:xfrm>
          <a:prstGeom prst="rect">
            <a:avLst/>
          </a:prstGeom>
          <a:ln w="19080">
            <a:noFill/>
          </a:ln>
        </p:spPr>
      </p:pic>
      <p:sp>
        <p:nvSpPr>
          <p:cNvPr id="24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4000" cy="11386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Times New Roman"/>
              </a:rPr>
              <a:t>Kliknij, aby edytować styl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PlaceHolder 2"/>
          <p:cNvSpPr>
            <a:spLocks noGrp="1"/>
          </p:cNvSpPr>
          <p:nvPr>
            <p:ph type="title"/>
          </p:nvPr>
        </p:nvSpPr>
        <p:spPr>
          <a:xfrm>
            <a:off x="504000" y="1769040"/>
            <a:ext cx="8870040" cy="438444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 algn="ctr">
              <a:lnSpc>
                <a:spcPct val="100000"/>
              </a:lnSpc>
              <a:spcAft>
                <a:spcPts val="1414"/>
              </a:spcAft>
              <a:buNone/>
            </a:pPr>
            <a:r>
              <a:rPr b="0" lang="pl-PL" sz="3200" spc="-1" strike="noStrike">
                <a:solidFill>
                  <a:srgbClr val="000000"/>
                </a:solidFill>
                <a:latin typeface="Times New Roman"/>
              </a:rPr>
              <a:t>Kliknij, aby edytować style wzorca tekstu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Aptos"/>
              </a:rPr>
              <a:t>Drugi poziom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2" marL="11430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000" spc="-1" strike="noStrike">
                <a:solidFill>
                  <a:srgbClr val="000000"/>
                </a:solidFill>
                <a:latin typeface="Aptos"/>
              </a:rPr>
              <a:t>Trzeci poziom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3" marL="16002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Czwarty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4" marL="20574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Piąty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PlaceHolder 3"/>
          <p:cNvSpPr>
            <a:spLocks noGrp="1"/>
          </p:cNvSpPr>
          <p:nvPr>
            <p:ph type="dt" idx="79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5" name="PlaceHolder 4"/>
          <p:cNvSpPr>
            <a:spLocks noGrp="1"/>
          </p:cNvSpPr>
          <p:nvPr>
            <p:ph type="ftr" idx="80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anchorCtr="1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6" name="PlaceHolder 5"/>
          <p:cNvSpPr>
            <a:spLocks noGrp="1"/>
          </p:cNvSpPr>
          <p:nvPr>
            <p:ph type="sldNum" idx="81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3405935E-DE01-4F03-A0E9-64A4F28C51A1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&lt;numer&gt;</a:t>
            </a:fld>
            <a:endParaRPr b="0" lang="pl-PL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3"/>
  </p:sldLayoutIdLst>
</p:sldMaster>
</file>

<file path=ppt/slideMasters/slideMaster2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Obraz 6" descr=""/>
          <p:cNvPicPr/>
          <p:nvPr/>
        </p:nvPicPr>
        <p:blipFill>
          <a:blip r:embed="rId2"/>
          <a:stretch/>
        </p:blipFill>
        <p:spPr>
          <a:xfrm>
            <a:off x="0" y="0"/>
            <a:ext cx="10080000" cy="7560000"/>
          </a:xfrm>
          <a:prstGeom prst="rect">
            <a:avLst/>
          </a:prstGeom>
          <a:ln w="19080">
            <a:noFill/>
          </a:ln>
        </p:spPr>
      </p:pic>
      <p:sp>
        <p:nvSpPr>
          <p:cNvPr id="251" name="PlaceHolder 1"/>
          <p:cNvSpPr>
            <a:spLocks noGrp="1"/>
          </p:cNvSpPr>
          <p:nvPr>
            <p:ph type="title"/>
          </p:nvPr>
        </p:nvSpPr>
        <p:spPr>
          <a:xfrm>
            <a:off x="687240" y="1884240"/>
            <a:ext cx="8694720" cy="314496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pl-PL" sz="6000" spc="-1" strike="noStrike">
                <a:solidFill>
                  <a:srgbClr val="000000"/>
                </a:solidFill>
                <a:latin typeface="Times New Roman"/>
              </a:rPr>
              <a:t>Kliknij, aby edytować styl</a:t>
            </a:r>
            <a:endParaRPr b="0" lang="pl-PL" sz="6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" name="PlaceHolder 2"/>
          <p:cNvSpPr>
            <a:spLocks noGrp="1"/>
          </p:cNvSpPr>
          <p:nvPr>
            <p:ph type="body"/>
          </p:nvPr>
        </p:nvSpPr>
        <p:spPr>
          <a:xfrm>
            <a:off x="687240" y="5059440"/>
            <a:ext cx="8694720" cy="165276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solidFill>
                  <a:srgbClr val="767676"/>
                </a:solidFill>
                <a:latin typeface="Times New Roman"/>
              </a:rPr>
              <a:t>Kliknij, aby edytować style wzorca tekstu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" name="PlaceHolder 3"/>
          <p:cNvSpPr>
            <a:spLocks noGrp="1"/>
          </p:cNvSpPr>
          <p:nvPr>
            <p:ph type="dt" idx="82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4" name="PlaceHolder 4"/>
          <p:cNvSpPr>
            <a:spLocks noGrp="1"/>
          </p:cNvSpPr>
          <p:nvPr>
            <p:ph type="ftr" idx="8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anchorCtr="1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5" name="PlaceHolder 5"/>
          <p:cNvSpPr>
            <a:spLocks noGrp="1"/>
          </p:cNvSpPr>
          <p:nvPr>
            <p:ph type="sldNum" idx="84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DF479EFE-FD94-4260-994D-678419D8B778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&lt;numer&gt;</a:t>
            </a:fld>
            <a:endParaRPr b="0" lang="pl-PL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3" r:id="rId3"/>
  </p:sldLayoutIdLst>
</p:sldMaster>
</file>

<file path=ppt/slideMasters/slideMaster2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Obraz 7" descr=""/>
          <p:cNvPicPr/>
          <p:nvPr/>
        </p:nvPicPr>
        <p:blipFill>
          <a:blip r:embed="rId2"/>
          <a:stretch/>
        </p:blipFill>
        <p:spPr>
          <a:xfrm>
            <a:off x="0" y="0"/>
            <a:ext cx="10080000" cy="7560000"/>
          </a:xfrm>
          <a:prstGeom prst="rect">
            <a:avLst/>
          </a:prstGeom>
          <a:ln w="19080">
            <a:noFill/>
          </a:ln>
        </p:spPr>
      </p:pic>
      <p:sp>
        <p:nvSpPr>
          <p:cNvPr id="26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4000" cy="11386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Times New Roman"/>
              </a:rPr>
              <a:t>Kliknij, aby edytować styl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1" name="PlaceHolder 2"/>
          <p:cNvSpPr>
            <a:spLocks noGrp="1"/>
          </p:cNvSpPr>
          <p:nvPr>
            <p:ph type="title"/>
          </p:nvPr>
        </p:nvSpPr>
        <p:spPr>
          <a:xfrm>
            <a:off x="503280" y="1768320"/>
            <a:ext cx="4359240" cy="43848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 algn="ctr">
              <a:lnSpc>
                <a:spcPct val="100000"/>
              </a:lnSpc>
              <a:spcAft>
                <a:spcPts val="1414"/>
              </a:spcAft>
              <a:buNone/>
            </a:pPr>
            <a:r>
              <a:rPr b="0" lang="pl-PL" sz="3200" spc="-1" strike="noStrike">
                <a:solidFill>
                  <a:srgbClr val="000000"/>
                </a:solidFill>
                <a:latin typeface="Times New Roman"/>
              </a:rPr>
              <a:t>Kliknij, aby edytować style wzorca tekstu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Aptos"/>
              </a:rPr>
              <a:t>Drugi poziom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2" marL="11430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000" spc="-1" strike="noStrike">
                <a:solidFill>
                  <a:srgbClr val="000000"/>
                </a:solidFill>
                <a:latin typeface="Aptos"/>
              </a:rPr>
              <a:t>Trzeci poziom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3" marL="16002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Czwarty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4" marL="20574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Piąty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2" name="PlaceHolder 3"/>
          <p:cNvSpPr>
            <a:spLocks noGrp="1"/>
          </p:cNvSpPr>
          <p:nvPr>
            <p:ph type="title"/>
          </p:nvPr>
        </p:nvSpPr>
        <p:spPr>
          <a:xfrm>
            <a:off x="5014800" y="1768320"/>
            <a:ext cx="4359240" cy="43848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 algn="ctr">
              <a:lnSpc>
                <a:spcPct val="100000"/>
              </a:lnSpc>
              <a:spcAft>
                <a:spcPts val="1414"/>
              </a:spcAft>
              <a:buNone/>
            </a:pPr>
            <a:r>
              <a:rPr b="0" lang="pl-PL" sz="3200" spc="-1" strike="noStrike">
                <a:solidFill>
                  <a:srgbClr val="000000"/>
                </a:solidFill>
                <a:latin typeface="Times New Roman"/>
              </a:rPr>
              <a:t>Kliknij, aby edytować style wzorca tekstu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Aptos"/>
              </a:rPr>
              <a:t>Drugi poziom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2" marL="11430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000" spc="-1" strike="noStrike">
                <a:solidFill>
                  <a:srgbClr val="000000"/>
                </a:solidFill>
                <a:latin typeface="Aptos"/>
              </a:rPr>
              <a:t>Trzeci poziom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3" marL="16002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Czwarty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4" marL="20574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Piąty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3" name="PlaceHolder 4"/>
          <p:cNvSpPr>
            <a:spLocks noGrp="1"/>
          </p:cNvSpPr>
          <p:nvPr>
            <p:ph type="dt" idx="85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4" name="PlaceHolder 5"/>
          <p:cNvSpPr>
            <a:spLocks noGrp="1"/>
          </p:cNvSpPr>
          <p:nvPr>
            <p:ph type="ftr" idx="86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anchorCtr="1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5" name="PlaceHolder 6"/>
          <p:cNvSpPr>
            <a:spLocks noGrp="1"/>
          </p:cNvSpPr>
          <p:nvPr>
            <p:ph type="sldNum" idx="87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EE20DBE1-AA9E-428A-8FC7-CF2403744334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&lt;numer&gt;</a:t>
            </a:fld>
            <a:endParaRPr b="0" lang="pl-PL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5" r:id="rId3"/>
  </p:sldLayoutIdLst>
</p:sldMaster>
</file>

<file path=ppt/slideMasters/slideMaster3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Obraz 9" descr=""/>
          <p:cNvPicPr/>
          <p:nvPr/>
        </p:nvPicPr>
        <p:blipFill>
          <a:blip r:embed="rId2"/>
          <a:stretch/>
        </p:blipFill>
        <p:spPr>
          <a:xfrm>
            <a:off x="0" y="0"/>
            <a:ext cx="10080000" cy="7560000"/>
          </a:xfrm>
          <a:prstGeom prst="rect">
            <a:avLst/>
          </a:prstGeom>
          <a:ln w="19080">
            <a:noFill/>
          </a:ln>
        </p:spPr>
      </p:pic>
      <p:sp>
        <p:nvSpPr>
          <p:cNvPr id="270" name="PlaceHolder 1"/>
          <p:cNvSpPr>
            <a:spLocks noGrp="1"/>
          </p:cNvSpPr>
          <p:nvPr>
            <p:ph type="title"/>
          </p:nvPr>
        </p:nvSpPr>
        <p:spPr>
          <a:xfrm>
            <a:off x="693720" y="403200"/>
            <a:ext cx="8694720" cy="146052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Times New Roman"/>
              </a:rPr>
              <a:t>Kliknij, aby edytować styl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1" name="PlaceHolder 2"/>
          <p:cNvSpPr>
            <a:spLocks noGrp="1"/>
          </p:cNvSpPr>
          <p:nvPr>
            <p:ph type="body"/>
          </p:nvPr>
        </p:nvSpPr>
        <p:spPr>
          <a:xfrm>
            <a:off x="693720" y="1852560"/>
            <a:ext cx="4265640" cy="90792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b">
            <a:normAutofit/>
          </a:bodyPr>
          <a:p>
            <a:pPr marL="432000" indent="-324000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000000"/>
                </a:solidFill>
                <a:latin typeface="Times New Roman"/>
              </a:rPr>
              <a:t>Kliknij, aby edytować style wzorca tekstu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2" name="PlaceHolder 3"/>
          <p:cNvSpPr>
            <a:spLocks noGrp="1"/>
          </p:cNvSpPr>
          <p:nvPr>
            <p:ph type="title"/>
          </p:nvPr>
        </p:nvSpPr>
        <p:spPr>
          <a:xfrm>
            <a:off x="693720" y="2760840"/>
            <a:ext cx="4265640" cy="406224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 fontScale="90240"/>
          </a:bodyPr>
          <a:p>
            <a:pPr indent="0" algn="ctr">
              <a:lnSpc>
                <a:spcPct val="100000"/>
              </a:lnSpc>
              <a:spcAft>
                <a:spcPts val="1414"/>
              </a:spcAft>
              <a:buNone/>
            </a:pPr>
            <a:r>
              <a:rPr b="0" lang="pl-PL" sz="3200" spc="-1" strike="noStrike">
                <a:solidFill>
                  <a:srgbClr val="000000"/>
                </a:solidFill>
                <a:latin typeface="Times New Roman"/>
              </a:rPr>
              <a:t>Kliknij, aby edytować style wzorca tekstu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Aptos"/>
              </a:rPr>
              <a:t>Drugi poziom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2" marL="11430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000" spc="-1" strike="noStrike">
                <a:solidFill>
                  <a:srgbClr val="000000"/>
                </a:solidFill>
                <a:latin typeface="Aptos"/>
              </a:rPr>
              <a:t>Trzeci poziom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3" marL="16002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Czwarty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4" marL="20574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Piąty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3" name="PlaceHolder 4"/>
          <p:cNvSpPr>
            <a:spLocks noGrp="1"/>
          </p:cNvSpPr>
          <p:nvPr>
            <p:ph type="body"/>
          </p:nvPr>
        </p:nvSpPr>
        <p:spPr>
          <a:xfrm>
            <a:off x="5103720" y="1852560"/>
            <a:ext cx="4284720" cy="90792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b">
            <a:normAutofit/>
          </a:bodyPr>
          <a:p>
            <a:pPr indent="0">
              <a:lnSpc>
                <a:spcPct val="100000"/>
              </a:lnSpc>
              <a:spcAft>
                <a:spcPts val="1414"/>
              </a:spcAft>
            </a:pPr>
            <a:r>
              <a:rPr b="1" lang="pl-PL" sz="2400" spc="-1" strike="noStrike">
                <a:solidFill>
                  <a:srgbClr val="000000"/>
                </a:solidFill>
                <a:latin typeface="Times New Roman"/>
              </a:rPr>
              <a:t>Kliknij, aby edytować style wzorca tekstu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PlaceHolder 5"/>
          <p:cNvSpPr>
            <a:spLocks noGrp="1"/>
          </p:cNvSpPr>
          <p:nvPr>
            <p:ph type="title"/>
          </p:nvPr>
        </p:nvSpPr>
        <p:spPr>
          <a:xfrm>
            <a:off x="5103720" y="2760840"/>
            <a:ext cx="4284720" cy="406224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 fontScale="96604"/>
          </a:bodyPr>
          <a:p>
            <a:pPr indent="0" algn="ctr">
              <a:lnSpc>
                <a:spcPct val="100000"/>
              </a:lnSpc>
              <a:spcAft>
                <a:spcPts val="1414"/>
              </a:spcAft>
              <a:buNone/>
            </a:pPr>
            <a:r>
              <a:rPr b="0" lang="pl-PL" sz="3200" spc="-1" strike="noStrike">
                <a:solidFill>
                  <a:srgbClr val="000000"/>
                </a:solidFill>
                <a:latin typeface="Times New Roman"/>
              </a:rPr>
              <a:t>Kliknij, aby edytować style wzorca tekstu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Aptos"/>
              </a:rPr>
              <a:t>Drugi poziom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2" marL="11430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000" spc="-1" strike="noStrike">
                <a:solidFill>
                  <a:srgbClr val="000000"/>
                </a:solidFill>
                <a:latin typeface="Aptos"/>
              </a:rPr>
              <a:t>Trzeci poziom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3" marL="16002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Czwarty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4" marL="20574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Piąty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5" name="PlaceHolder 6"/>
          <p:cNvSpPr>
            <a:spLocks noGrp="1"/>
          </p:cNvSpPr>
          <p:nvPr>
            <p:ph type="dt" idx="88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6" name="PlaceHolder 7"/>
          <p:cNvSpPr>
            <a:spLocks noGrp="1"/>
          </p:cNvSpPr>
          <p:nvPr>
            <p:ph type="ftr" idx="89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anchorCtr="1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7" name="PlaceHolder 8"/>
          <p:cNvSpPr>
            <a:spLocks noGrp="1"/>
          </p:cNvSpPr>
          <p:nvPr>
            <p:ph type="sldNum" idx="90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1455C45B-5B90-424B-AAA3-CF7ACD4334FE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&lt;numer&gt;</a:t>
            </a:fld>
            <a:endParaRPr b="0" lang="pl-PL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7" r:id="rId3"/>
  </p:sldLayoutIdLst>
</p:sldMaster>
</file>

<file path=ppt/slideMasters/slideMaster3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Obraz 5" descr=""/>
          <p:cNvPicPr/>
          <p:nvPr/>
        </p:nvPicPr>
        <p:blipFill>
          <a:blip r:embed="rId2"/>
          <a:stretch/>
        </p:blipFill>
        <p:spPr>
          <a:xfrm>
            <a:off x="0" y="0"/>
            <a:ext cx="10080000" cy="7560000"/>
          </a:xfrm>
          <a:prstGeom prst="rect">
            <a:avLst/>
          </a:prstGeom>
          <a:ln w="19080">
            <a:noFill/>
          </a:ln>
        </p:spPr>
      </p:pic>
      <p:sp>
        <p:nvSpPr>
          <p:cNvPr id="28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4000" cy="11386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Times New Roman"/>
              </a:rPr>
              <a:t>Kliknij, aby edytować styl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3" name="PlaceHolder 2"/>
          <p:cNvSpPr>
            <a:spLocks noGrp="1"/>
          </p:cNvSpPr>
          <p:nvPr>
            <p:ph type="dt" idx="91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4" name="PlaceHolder 3"/>
          <p:cNvSpPr>
            <a:spLocks noGrp="1"/>
          </p:cNvSpPr>
          <p:nvPr>
            <p:ph type="ftr" idx="92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anchorCtr="1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5" name="PlaceHolder 4"/>
          <p:cNvSpPr>
            <a:spLocks noGrp="1"/>
          </p:cNvSpPr>
          <p:nvPr>
            <p:ph type="sldNum" idx="93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20AADFF0-87C2-450E-B7D6-E6BB6E9E7863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&lt;numer&gt;</a:t>
            </a:fld>
            <a:endParaRPr b="0" lang="pl-PL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9" r:id="rId3"/>
  </p:sldLayoutIdLst>
</p:sldMaster>
</file>

<file path=ppt/slideMasters/slideMaster3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Obraz 4" descr=""/>
          <p:cNvPicPr/>
          <p:nvPr/>
        </p:nvPicPr>
        <p:blipFill>
          <a:blip r:embed="rId2"/>
          <a:stretch/>
        </p:blipFill>
        <p:spPr>
          <a:xfrm>
            <a:off x="0" y="0"/>
            <a:ext cx="10080000" cy="7560000"/>
          </a:xfrm>
          <a:prstGeom prst="rect">
            <a:avLst/>
          </a:prstGeom>
          <a:ln w="19080">
            <a:noFill/>
          </a:ln>
        </p:spPr>
      </p:pic>
      <p:sp>
        <p:nvSpPr>
          <p:cNvPr id="290" name="PlaceHolder 1"/>
          <p:cNvSpPr>
            <a:spLocks noGrp="1"/>
          </p:cNvSpPr>
          <p:nvPr>
            <p:ph type="dt" idx="94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1" name="PlaceHolder 2"/>
          <p:cNvSpPr>
            <a:spLocks noGrp="1"/>
          </p:cNvSpPr>
          <p:nvPr>
            <p:ph type="ftr" idx="95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anchorCtr="1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2" name="PlaceHolder 3"/>
          <p:cNvSpPr>
            <a:spLocks noGrp="1"/>
          </p:cNvSpPr>
          <p:nvPr>
            <p:ph type="sldNum" idx="96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BA676C79-15D8-4B92-B7F7-F5F72140C60B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&lt;numer&gt;</a:t>
            </a:fld>
            <a:endParaRPr b="0" lang="pl-PL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3" name="PlaceHolder 4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4" name="PlaceHolder 5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1" r:id="rId3"/>
  </p:sldLayoutIdLst>
</p:sldMaster>
</file>

<file path=ppt/slideMasters/slideMaster3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Obraz 7" descr=""/>
          <p:cNvPicPr/>
          <p:nvPr/>
        </p:nvPicPr>
        <p:blipFill>
          <a:blip r:embed="rId2"/>
          <a:stretch/>
        </p:blipFill>
        <p:spPr>
          <a:xfrm>
            <a:off x="0" y="0"/>
            <a:ext cx="10080000" cy="7560000"/>
          </a:xfrm>
          <a:prstGeom prst="rect">
            <a:avLst/>
          </a:prstGeom>
          <a:ln w="19080">
            <a:noFill/>
          </a:ln>
        </p:spPr>
      </p:pic>
      <p:sp>
        <p:nvSpPr>
          <p:cNvPr id="299" name="PlaceHolder 1"/>
          <p:cNvSpPr>
            <a:spLocks noGrp="1"/>
          </p:cNvSpPr>
          <p:nvPr>
            <p:ph type="title"/>
          </p:nvPr>
        </p:nvSpPr>
        <p:spPr>
          <a:xfrm>
            <a:off x="693720" y="503280"/>
            <a:ext cx="3251160" cy="176544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pl-PL" sz="3200" spc="-1" strike="noStrike">
                <a:solidFill>
                  <a:srgbClr val="000000"/>
                </a:solidFill>
                <a:latin typeface="Times New Roman"/>
              </a:rPr>
              <a:t>Kliknij, aby edytować styl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0" name="PlaceHolder 2"/>
          <p:cNvSpPr>
            <a:spLocks noGrp="1"/>
          </p:cNvSpPr>
          <p:nvPr>
            <p:ph type="title"/>
          </p:nvPr>
        </p:nvSpPr>
        <p:spPr>
          <a:xfrm>
            <a:off x="4286160" y="1089000"/>
            <a:ext cx="5102280" cy="5372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 algn="ctr">
              <a:lnSpc>
                <a:spcPct val="100000"/>
              </a:lnSpc>
              <a:spcAft>
                <a:spcPts val="1414"/>
              </a:spcAft>
              <a:buNone/>
            </a:pPr>
            <a:r>
              <a:rPr b="0" lang="pl-PL" sz="3200" spc="-1" strike="noStrike">
                <a:solidFill>
                  <a:srgbClr val="000000"/>
                </a:solidFill>
                <a:latin typeface="Times New Roman"/>
              </a:rPr>
              <a:t>Kliknij, aby edytować style wzorca tekstu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800" spc="-1" strike="noStrike">
                <a:solidFill>
                  <a:srgbClr val="000000"/>
                </a:solidFill>
                <a:latin typeface="Aptos"/>
              </a:rPr>
              <a:t>Drugi poziom</a:t>
            </a: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  <a:p>
            <a:pPr lvl="2" marL="11430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Aptos"/>
              </a:rPr>
              <a:t>Trzeci poziom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3" marL="16002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000" spc="-1" strike="noStrike">
                <a:solidFill>
                  <a:srgbClr val="000000"/>
                </a:solidFill>
                <a:latin typeface="Aptos"/>
              </a:rPr>
              <a:t>Czwarty poziom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4" marL="20574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000" spc="-1" strike="noStrike">
                <a:solidFill>
                  <a:srgbClr val="000000"/>
                </a:solidFill>
                <a:latin typeface="Aptos"/>
              </a:rPr>
              <a:t>Piąty poziom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1" name="PlaceHolder 3"/>
          <p:cNvSpPr>
            <a:spLocks noGrp="1"/>
          </p:cNvSpPr>
          <p:nvPr>
            <p:ph type="body"/>
          </p:nvPr>
        </p:nvSpPr>
        <p:spPr>
          <a:xfrm>
            <a:off x="693720" y="2268360"/>
            <a:ext cx="3251160" cy="42004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600" spc="-1" strike="noStrike">
                <a:solidFill>
                  <a:srgbClr val="000000"/>
                </a:solidFill>
                <a:latin typeface="Times New Roman"/>
              </a:rPr>
              <a:t>Kliknij, aby edytować style wzorca tekstu</a:t>
            </a:r>
            <a:endParaRPr b="0" lang="pl-PL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2" name="PlaceHolder 4"/>
          <p:cNvSpPr>
            <a:spLocks noGrp="1"/>
          </p:cNvSpPr>
          <p:nvPr>
            <p:ph type="dt" idx="97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3" name="PlaceHolder 5"/>
          <p:cNvSpPr>
            <a:spLocks noGrp="1"/>
          </p:cNvSpPr>
          <p:nvPr>
            <p:ph type="ftr" idx="98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anchorCtr="1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4" name="PlaceHolder 6"/>
          <p:cNvSpPr>
            <a:spLocks noGrp="1"/>
          </p:cNvSpPr>
          <p:nvPr>
            <p:ph type="sldNum" idx="99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D2A8E68D-5784-4125-B69E-6D6F10893BBF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&lt;numer&gt;</a:t>
            </a:fld>
            <a:endParaRPr b="0" lang="pl-PL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3" r:id="rId3"/>
  </p:sldLayoutIdLst>
</p:sldMaster>
</file>

<file path=ppt/slideMasters/slideMaster3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Obraz 7" descr=""/>
          <p:cNvPicPr/>
          <p:nvPr/>
        </p:nvPicPr>
        <p:blipFill>
          <a:blip r:embed="rId2"/>
          <a:stretch/>
        </p:blipFill>
        <p:spPr>
          <a:xfrm>
            <a:off x="0" y="0"/>
            <a:ext cx="10080000" cy="7560000"/>
          </a:xfrm>
          <a:prstGeom prst="rect">
            <a:avLst/>
          </a:prstGeom>
          <a:ln w="19080">
            <a:noFill/>
          </a:ln>
        </p:spPr>
      </p:pic>
      <p:sp>
        <p:nvSpPr>
          <p:cNvPr id="309" name="PlaceHolder 1"/>
          <p:cNvSpPr>
            <a:spLocks noGrp="1"/>
          </p:cNvSpPr>
          <p:nvPr>
            <p:ph type="title"/>
          </p:nvPr>
        </p:nvSpPr>
        <p:spPr>
          <a:xfrm>
            <a:off x="693720" y="503280"/>
            <a:ext cx="3251160" cy="176544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pl-PL" sz="3200" spc="-1" strike="noStrike">
                <a:solidFill>
                  <a:srgbClr val="000000"/>
                </a:solidFill>
                <a:latin typeface="Times New Roman"/>
              </a:rPr>
              <a:t>Kliknij, aby edytować styl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0" name="PlaceHolder 2"/>
          <p:cNvSpPr>
            <a:spLocks noGrp="1"/>
          </p:cNvSpPr>
          <p:nvPr>
            <p:ph type="title"/>
          </p:nvPr>
        </p:nvSpPr>
        <p:spPr>
          <a:xfrm>
            <a:off x="4286160" y="1089000"/>
            <a:ext cx="5102280" cy="5372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1" name="PlaceHolder 3"/>
          <p:cNvSpPr>
            <a:spLocks noGrp="1"/>
          </p:cNvSpPr>
          <p:nvPr>
            <p:ph type="body"/>
          </p:nvPr>
        </p:nvSpPr>
        <p:spPr>
          <a:xfrm>
            <a:off x="693720" y="2268360"/>
            <a:ext cx="3251160" cy="42004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600" spc="-1" strike="noStrike">
                <a:solidFill>
                  <a:srgbClr val="000000"/>
                </a:solidFill>
                <a:latin typeface="Times New Roman"/>
              </a:rPr>
              <a:t>Kliknij, aby edytować style wzorca tekstu</a:t>
            </a:r>
            <a:endParaRPr b="0" lang="pl-PL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2" name="PlaceHolder 4"/>
          <p:cNvSpPr>
            <a:spLocks noGrp="1"/>
          </p:cNvSpPr>
          <p:nvPr>
            <p:ph type="dt" idx="100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3" name="PlaceHolder 5"/>
          <p:cNvSpPr>
            <a:spLocks noGrp="1"/>
          </p:cNvSpPr>
          <p:nvPr>
            <p:ph type="ftr" idx="101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anchorCtr="1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4" name="PlaceHolder 6"/>
          <p:cNvSpPr>
            <a:spLocks noGrp="1"/>
          </p:cNvSpPr>
          <p:nvPr>
            <p:ph type="sldNum" idx="102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90421ACD-4B5B-4F24-BA6D-F89E2F240A13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&lt;numer&gt;</a:t>
            </a:fld>
            <a:endParaRPr b="0" lang="pl-PL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5" r:id="rId3"/>
  </p:sldLayoutIdLst>
</p:sldMaster>
</file>

<file path=ppt/slideMasters/slideMaster3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Obraz 6" descr=""/>
          <p:cNvPicPr/>
          <p:nvPr/>
        </p:nvPicPr>
        <p:blipFill>
          <a:blip r:embed="rId2"/>
          <a:stretch/>
        </p:blipFill>
        <p:spPr>
          <a:xfrm>
            <a:off x="0" y="0"/>
            <a:ext cx="10080000" cy="7560000"/>
          </a:xfrm>
          <a:prstGeom prst="rect">
            <a:avLst/>
          </a:prstGeom>
          <a:ln w="19080">
            <a:noFill/>
          </a:ln>
        </p:spPr>
      </p:pic>
      <p:sp>
        <p:nvSpPr>
          <p:cNvPr id="31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4000" cy="11386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Times New Roman"/>
              </a:rPr>
              <a:t>Kliknij, aby edytować styl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8870040" cy="438444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vert="eaVert">
            <a:normAutofit/>
          </a:bodyPr>
          <a:p>
            <a:pPr marL="432000" indent="-324000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solidFill>
                  <a:srgbClr val="000000"/>
                </a:solidFill>
                <a:latin typeface="Times New Roman"/>
              </a:rPr>
              <a:t>Kliknij, aby edytować style wzorca tekstu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400" spc="-1" strike="noStrike">
                <a:solidFill>
                  <a:srgbClr val="000000"/>
                </a:solidFill>
                <a:latin typeface="Aptos"/>
              </a:rPr>
              <a:t>Drugi poziom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2" marL="11430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ptos"/>
              </a:rPr>
              <a:t>Trzeci poziom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3" marL="16002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Czwarty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4" marL="20574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Piąty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1" name="PlaceHolder 3"/>
          <p:cNvSpPr>
            <a:spLocks noGrp="1"/>
          </p:cNvSpPr>
          <p:nvPr>
            <p:ph type="dt" idx="103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2" name="PlaceHolder 4"/>
          <p:cNvSpPr>
            <a:spLocks noGrp="1"/>
          </p:cNvSpPr>
          <p:nvPr>
            <p:ph type="ftr" idx="104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anchorCtr="1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3" name="PlaceHolder 5"/>
          <p:cNvSpPr>
            <a:spLocks noGrp="1"/>
          </p:cNvSpPr>
          <p:nvPr>
            <p:ph type="sldNum" idx="105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4136361-7E40-4FEF-B2F0-E1BBBA532BC3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&lt;numer&gt;</a:t>
            </a:fld>
            <a:endParaRPr b="0" lang="pl-PL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7" r:id="rId3"/>
  </p:sldLayoutIdLst>
</p:sldMaster>
</file>

<file path=ppt/slideMasters/slideMaster3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Obraz 6" descr=""/>
          <p:cNvPicPr/>
          <p:nvPr/>
        </p:nvPicPr>
        <p:blipFill>
          <a:blip r:embed="rId2"/>
          <a:stretch/>
        </p:blipFill>
        <p:spPr>
          <a:xfrm>
            <a:off x="0" y="0"/>
            <a:ext cx="10080000" cy="7560000"/>
          </a:xfrm>
          <a:prstGeom prst="rect">
            <a:avLst/>
          </a:prstGeom>
          <a:ln w="19080">
            <a:noFill/>
          </a:ln>
        </p:spPr>
      </p:pic>
      <p:sp>
        <p:nvSpPr>
          <p:cNvPr id="328" name="PlaceHolder 1"/>
          <p:cNvSpPr>
            <a:spLocks noGrp="1"/>
          </p:cNvSpPr>
          <p:nvPr>
            <p:ph type="title"/>
          </p:nvPr>
        </p:nvSpPr>
        <p:spPr>
          <a:xfrm>
            <a:off x="7156440" y="301680"/>
            <a:ext cx="2217600" cy="585144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anchorCtr="1" vert="eaVer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Times New Roman"/>
              </a:rPr>
              <a:t>Kliknij, aby edytować styl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9" name="PlaceHolder 2"/>
          <p:cNvSpPr>
            <a:spLocks noGrp="1"/>
          </p:cNvSpPr>
          <p:nvPr>
            <p:ph type="body"/>
          </p:nvPr>
        </p:nvSpPr>
        <p:spPr>
          <a:xfrm>
            <a:off x="503280" y="301680"/>
            <a:ext cx="6500880" cy="585144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vert="eaVert">
            <a:normAutofit/>
          </a:bodyPr>
          <a:p>
            <a:pPr marL="432000" indent="-324000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solidFill>
                  <a:srgbClr val="000000"/>
                </a:solidFill>
                <a:latin typeface="Times New Roman"/>
              </a:rPr>
              <a:t>Kliknij, aby edytować style wzorca tekstu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400" spc="-1" strike="noStrike">
                <a:solidFill>
                  <a:srgbClr val="000000"/>
                </a:solidFill>
                <a:latin typeface="Aptos"/>
              </a:rPr>
              <a:t>Drugi poziom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2" marL="11430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ptos"/>
              </a:rPr>
              <a:t>Trzeci poziom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3" marL="16002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Czwarty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4" marL="20574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Piąty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0" name="PlaceHolder 3"/>
          <p:cNvSpPr>
            <a:spLocks noGrp="1"/>
          </p:cNvSpPr>
          <p:nvPr>
            <p:ph type="dt" idx="106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1" name="PlaceHolder 4"/>
          <p:cNvSpPr>
            <a:spLocks noGrp="1"/>
          </p:cNvSpPr>
          <p:nvPr>
            <p:ph type="ftr" idx="107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anchorCtr="1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2" name="PlaceHolder 5"/>
          <p:cNvSpPr>
            <a:spLocks noGrp="1"/>
          </p:cNvSpPr>
          <p:nvPr>
            <p:ph type="sldNum" idx="108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72E4A620-178A-44A8-9789-F15C0F9AF683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&lt;numer&gt;</a:t>
            </a:fld>
            <a:endParaRPr b="0" lang="pl-PL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9" r:id="rId3"/>
  </p:sldLayoutIdLst>
</p:sldMaster>
</file>

<file path=ppt/slideMasters/slideMaster3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80000" cy="7560000"/>
          </a:xfrm>
          <a:prstGeom prst="rect">
            <a:avLst/>
          </a:prstGeom>
          <a:ln w="19080">
            <a:noFill/>
          </a:ln>
        </p:spPr>
      </p:pic>
      <p:sp>
        <p:nvSpPr>
          <p:cNvPr id="33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4000" cy="11386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8870040" cy="438444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solidFill>
                  <a:srgbClr val="000000"/>
                </a:solidFill>
                <a:latin typeface="Times New Roman"/>
              </a:rPr>
              <a:t>Kliknij, aby edytować style wzorca tekstu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400" spc="-1" strike="noStrike">
                <a:solidFill>
                  <a:srgbClr val="000000"/>
                </a:solidFill>
                <a:latin typeface="Aptos"/>
              </a:rPr>
              <a:t>Drugi poziom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2" marL="11430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ptos"/>
              </a:rPr>
              <a:t>Trzeci poziom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3" marL="16002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Czwarty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4" marL="20574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Piąty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9" name="PlaceHolder 3"/>
          <p:cNvSpPr>
            <a:spLocks noGrp="1"/>
          </p:cNvSpPr>
          <p:nvPr>
            <p:ph type="dt" idx="109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0" name="PlaceHolder 4"/>
          <p:cNvSpPr>
            <a:spLocks noGrp="1"/>
          </p:cNvSpPr>
          <p:nvPr>
            <p:ph type="ftr" idx="110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anchorCtr="1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1" name="PlaceHolder 5"/>
          <p:cNvSpPr>
            <a:spLocks noGrp="1"/>
          </p:cNvSpPr>
          <p:nvPr>
            <p:ph type="sldNum" idx="111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75402DD1-8CD8-4841-BE0C-C9556EF7B8FC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&lt;numer&gt;</a:t>
            </a:fld>
            <a:endParaRPr b="0" lang="pl-PL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1" r:id="rId3"/>
  </p:sldLayoutIdLst>
</p:sldMaster>
</file>

<file path=ppt/slideMasters/slideMaster3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Obraz 6" descr=""/>
          <p:cNvPicPr/>
          <p:nvPr/>
        </p:nvPicPr>
        <p:blipFill>
          <a:blip r:embed="rId2"/>
          <a:stretch/>
        </p:blipFill>
        <p:spPr>
          <a:xfrm>
            <a:off x="0" y="0"/>
            <a:ext cx="10080000" cy="7560000"/>
          </a:xfrm>
          <a:prstGeom prst="rect">
            <a:avLst/>
          </a:prstGeom>
          <a:ln w="19080">
            <a:noFill/>
          </a:ln>
        </p:spPr>
      </p:pic>
      <p:sp>
        <p:nvSpPr>
          <p:cNvPr id="346" name="PlaceHolder 1"/>
          <p:cNvSpPr>
            <a:spLocks noGrp="1"/>
          </p:cNvSpPr>
          <p:nvPr>
            <p:ph type="title"/>
          </p:nvPr>
        </p:nvSpPr>
        <p:spPr>
          <a:xfrm>
            <a:off x="1260360" y="1236600"/>
            <a:ext cx="7559640" cy="263196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b" anchorCtr="1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pl-PL" sz="6000" spc="-1" strike="noStrike">
                <a:solidFill>
                  <a:srgbClr val="000000"/>
                </a:solidFill>
                <a:latin typeface="Times New Roman"/>
              </a:rPr>
              <a:t>Kliknij, aby edytować styl</a:t>
            </a:r>
            <a:endParaRPr b="0" lang="pl-PL" sz="6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7" name="PlaceHolder 2"/>
          <p:cNvSpPr>
            <a:spLocks noGrp="1"/>
          </p:cNvSpPr>
          <p:nvPr>
            <p:ph type="dt" idx="112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8" name="PlaceHolder 3"/>
          <p:cNvSpPr>
            <a:spLocks noGrp="1"/>
          </p:cNvSpPr>
          <p:nvPr>
            <p:ph type="ftr" idx="11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anchorCtr="1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9" name="PlaceHolder 4"/>
          <p:cNvSpPr>
            <a:spLocks noGrp="1"/>
          </p:cNvSpPr>
          <p:nvPr>
            <p:ph type="sldNum" idx="114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3B95B092-7F6A-4123-954F-6CF9A9729693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&lt;numer&gt;</a:t>
            </a:fld>
            <a:endParaRPr b="0" lang="pl-PL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3" r:id="rId3"/>
  </p:sldLayoutIdLst>
</p:sldMaster>
</file>

<file path=ppt/slideMasters/slideMaster3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" name="Obraz 6" descr=""/>
          <p:cNvPicPr/>
          <p:nvPr/>
        </p:nvPicPr>
        <p:blipFill>
          <a:blip r:embed="rId2"/>
          <a:stretch/>
        </p:blipFill>
        <p:spPr>
          <a:xfrm>
            <a:off x="0" y="0"/>
            <a:ext cx="10080000" cy="7560000"/>
          </a:xfrm>
          <a:prstGeom prst="rect">
            <a:avLst/>
          </a:prstGeom>
          <a:ln w="19080">
            <a:noFill/>
          </a:ln>
        </p:spPr>
      </p:pic>
      <p:sp>
        <p:nvSpPr>
          <p:cNvPr id="35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4000" cy="11386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Times New Roman"/>
              </a:rPr>
              <a:t>Kliknij, aby edytować styl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5" name="PlaceHolder 2"/>
          <p:cNvSpPr>
            <a:spLocks noGrp="1"/>
          </p:cNvSpPr>
          <p:nvPr>
            <p:ph type="title"/>
          </p:nvPr>
        </p:nvSpPr>
        <p:spPr>
          <a:xfrm>
            <a:off x="504000" y="1769040"/>
            <a:ext cx="8870040" cy="438444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 algn="ctr">
              <a:lnSpc>
                <a:spcPct val="100000"/>
              </a:lnSpc>
              <a:spcAft>
                <a:spcPts val="1414"/>
              </a:spcAft>
              <a:buNone/>
            </a:pPr>
            <a:r>
              <a:rPr b="0" lang="pl-PL" sz="3200" spc="-1" strike="noStrike">
                <a:solidFill>
                  <a:srgbClr val="000000"/>
                </a:solidFill>
                <a:latin typeface="Times New Roman"/>
              </a:rPr>
              <a:t>Kliknij, aby edytować style wzorca tekstu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Aptos"/>
              </a:rPr>
              <a:t>Drugi poziom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2" marL="11430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000" spc="-1" strike="noStrike">
                <a:solidFill>
                  <a:srgbClr val="000000"/>
                </a:solidFill>
                <a:latin typeface="Aptos"/>
              </a:rPr>
              <a:t>Trzeci poziom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3" marL="16002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Czwarty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4" marL="20574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Piąty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6" name="PlaceHolder 3"/>
          <p:cNvSpPr>
            <a:spLocks noGrp="1"/>
          </p:cNvSpPr>
          <p:nvPr>
            <p:ph type="dt" idx="115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7" name="PlaceHolder 4"/>
          <p:cNvSpPr>
            <a:spLocks noGrp="1"/>
          </p:cNvSpPr>
          <p:nvPr>
            <p:ph type="ftr" idx="116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anchorCtr="1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8" name="PlaceHolder 5"/>
          <p:cNvSpPr>
            <a:spLocks noGrp="1"/>
          </p:cNvSpPr>
          <p:nvPr>
            <p:ph type="sldNum" idx="117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97F26EB6-B789-4667-B8DC-B2A904988238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&lt;numer&gt;</a:t>
            </a:fld>
            <a:endParaRPr b="0" lang="pl-PL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5" r:id="rId3"/>
  </p:sldLayoutIdLst>
</p:sldMaster>
</file>

<file path=ppt/slideMasters/slideMaster4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" name="Obraz 6" descr=""/>
          <p:cNvPicPr/>
          <p:nvPr/>
        </p:nvPicPr>
        <p:blipFill>
          <a:blip r:embed="rId2"/>
          <a:stretch/>
        </p:blipFill>
        <p:spPr>
          <a:xfrm>
            <a:off x="0" y="0"/>
            <a:ext cx="10080000" cy="7560000"/>
          </a:xfrm>
          <a:prstGeom prst="rect">
            <a:avLst/>
          </a:prstGeom>
          <a:ln w="19080">
            <a:noFill/>
          </a:ln>
        </p:spPr>
      </p:pic>
      <p:sp>
        <p:nvSpPr>
          <p:cNvPr id="363" name="PlaceHolder 1"/>
          <p:cNvSpPr>
            <a:spLocks noGrp="1"/>
          </p:cNvSpPr>
          <p:nvPr>
            <p:ph type="title"/>
          </p:nvPr>
        </p:nvSpPr>
        <p:spPr>
          <a:xfrm>
            <a:off x="687240" y="1884240"/>
            <a:ext cx="8694720" cy="314496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pl-PL" sz="6000" spc="-1" strike="noStrike">
                <a:solidFill>
                  <a:srgbClr val="000000"/>
                </a:solidFill>
                <a:latin typeface="Times New Roman"/>
              </a:rPr>
              <a:t>Kliknij, aby edytować styl</a:t>
            </a:r>
            <a:endParaRPr b="0" lang="pl-PL" sz="6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4" name="PlaceHolder 2"/>
          <p:cNvSpPr>
            <a:spLocks noGrp="1"/>
          </p:cNvSpPr>
          <p:nvPr>
            <p:ph type="body"/>
          </p:nvPr>
        </p:nvSpPr>
        <p:spPr>
          <a:xfrm>
            <a:off x="687240" y="5059440"/>
            <a:ext cx="8694720" cy="165276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solidFill>
                  <a:srgbClr val="767676"/>
                </a:solidFill>
                <a:latin typeface="Times New Roman"/>
              </a:rPr>
              <a:t>Kliknij, aby edytować style wzorca tekstu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5" name="PlaceHolder 3"/>
          <p:cNvSpPr>
            <a:spLocks noGrp="1"/>
          </p:cNvSpPr>
          <p:nvPr>
            <p:ph type="dt" idx="118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6" name="PlaceHolder 4"/>
          <p:cNvSpPr>
            <a:spLocks noGrp="1"/>
          </p:cNvSpPr>
          <p:nvPr>
            <p:ph type="ftr" idx="119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anchorCtr="1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7" name="PlaceHolder 5"/>
          <p:cNvSpPr>
            <a:spLocks noGrp="1"/>
          </p:cNvSpPr>
          <p:nvPr>
            <p:ph type="sldNum" idx="120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6FCC6028-E510-44F4-9B98-26AC0C454F28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&lt;numer&gt;</a:t>
            </a:fld>
            <a:endParaRPr b="0" lang="pl-PL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7" r:id="rId3"/>
  </p:sldLayoutIdLst>
</p:sldMaster>
</file>

<file path=ppt/slideMasters/slideMaster4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1" name="Obraz 7" descr=""/>
          <p:cNvPicPr/>
          <p:nvPr/>
        </p:nvPicPr>
        <p:blipFill>
          <a:blip r:embed="rId2"/>
          <a:stretch/>
        </p:blipFill>
        <p:spPr>
          <a:xfrm>
            <a:off x="0" y="0"/>
            <a:ext cx="10080000" cy="7560000"/>
          </a:xfrm>
          <a:prstGeom prst="rect">
            <a:avLst/>
          </a:prstGeom>
          <a:ln w="19080">
            <a:noFill/>
          </a:ln>
        </p:spPr>
      </p:pic>
      <p:sp>
        <p:nvSpPr>
          <p:cNvPr id="37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4000" cy="11386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Times New Roman"/>
              </a:rPr>
              <a:t>Kliknij, aby edytować styl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3" name="PlaceHolder 2"/>
          <p:cNvSpPr>
            <a:spLocks noGrp="1"/>
          </p:cNvSpPr>
          <p:nvPr>
            <p:ph type="title"/>
          </p:nvPr>
        </p:nvSpPr>
        <p:spPr>
          <a:xfrm>
            <a:off x="503280" y="1768320"/>
            <a:ext cx="4359240" cy="43848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 algn="ctr">
              <a:lnSpc>
                <a:spcPct val="100000"/>
              </a:lnSpc>
              <a:spcAft>
                <a:spcPts val="1414"/>
              </a:spcAft>
              <a:buNone/>
            </a:pPr>
            <a:r>
              <a:rPr b="0" lang="pl-PL" sz="3200" spc="-1" strike="noStrike">
                <a:solidFill>
                  <a:srgbClr val="000000"/>
                </a:solidFill>
                <a:latin typeface="Times New Roman"/>
              </a:rPr>
              <a:t>Kliknij, aby edytować style wzorca tekstu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Aptos"/>
              </a:rPr>
              <a:t>Drugi poziom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2" marL="11430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000" spc="-1" strike="noStrike">
                <a:solidFill>
                  <a:srgbClr val="000000"/>
                </a:solidFill>
                <a:latin typeface="Aptos"/>
              </a:rPr>
              <a:t>Trzeci poziom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3" marL="16002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Czwarty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4" marL="20574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Piąty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4" name="PlaceHolder 3"/>
          <p:cNvSpPr>
            <a:spLocks noGrp="1"/>
          </p:cNvSpPr>
          <p:nvPr>
            <p:ph type="title"/>
          </p:nvPr>
        </p:nvSpPr>
        <p:spPr>
          <a:xfrm>
            <a:off x="5014800" y="1768320"/>
            <a:ext cx="4359240" cy="43848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 algn="ctr">
              <a:lnSpc>
                <a:spcPct val="100000"/>
              </a:lnSpc>
              <a:spcAft>
                <a:spcPts val="1414"/>
              </a:spcAft>
              <a:buNone/>
            </a:pPr>
            <a:r>
              <a:rPr b="0" lang="pl-PL" sz="3200" spc="-1" strike="noStrike">
                <a:solidFill>
                  <a:srgbClr val="000000"/>
                </a:solidFill>
                <a:latin typeface="Times New Roman"/>
              </a:rPr>
              <a:t>Kliknij, aby edytować style wzorca tekstu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Aptos"/>
              </a:rPr>
              <a:t>Drugi poziom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2" marL="11430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000" spc="-1" strike="noStrike">
                <a:solidFill>
                  <a:srgbClr val="000000"/>
                </a:solidFill>
                <a:latin typeface="Aptos"/>
              </a:rPr>
              <a:t>Trzeci poziom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3" marL="16002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Czwarty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4" marL="20574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Piąty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5" name="PlaceHolder 4"/>
          <p:cNvSpPr>
            <a:spLocks noGrp="1"/>
          </p:cNvSpPr>
          <p:nvPr>
            <p:ph type="dt" idx="121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6" name="PlaceHolder 5"/>
          <p:cNvSpPr>
            <a:spLocks noGrp="1"/>
          </p:cNvSpPr>
          <p:nvPr>
            <p:ph type="ftr" idx="122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anchorCtr="1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7" name="PlaceHolder 6"/>
          <p:cNvSpPr>
            <a:spLocks noGrp="1"/>
          </p:cNvSpPr>
          <p:nvPr>
            <p:ph type="sldNum" idx="123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4D6FCBCE-4524-443D-B650-FFCC0C641554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&lt;numer&gt;</a:t>
            </a:fld>
            <a:endParaRPr b="0" lang="pl-PL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9" r:id="rId3"/>
  </p:sldLayoutIdLst>
</p:sldMaster>
</file>

<file path=ppt/slideMasters/slideMaster4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" name="Obraz 9" descr=""/>
          <p:cNvPicPr/>
          <p:nvPr/>
        </p:nvPicPr>
        <p:blipFill>
          <a:blip r:embed="rId2"/>
          <a:stretch/>
        </p:blipFill>
        <p:spPr>
          <a:xfrm>
            <a:off x="0" y="0"/>
            <a:ext cx="10080000" cy="7560000"/>
          </a:xfrm>
          <a:prstGeom prst="rect">
            <a:avLst/>
          </a:prstGeom>
          <a:ln w="19080">
            <a:noFill/>
          </a:ln>
        </p:spPr>
      </p:pic>
      <p:sp>
        <p:nvSpPr>
          <p:cNvPr id="382" name="PlaceHolder 1"/>
          <p:cNvSpPr>
            <a:spLocks noGrp="1"/>
          </p:cNvSpPr>
          <p:nvPr>
            <p:ph type="title"/>
          </p:nvPr>
        </p:nvSpPr>
        <p:spPr>
          <a:xfrm>
            <a:off x="693720" y="403200"/>
            <a:ext cx="8694720" cy="146052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Times New Roman"/>
              </a:rPr>
              <a:t>Kliknij, aby edytować styl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3" name="PlaceHolder 2"/>
          <p:cNvSpPr>
            <a:spLocks noGrp="1"/>
          </p:cNvSpPr>
          <p:nvPr>
            <p:ph type="body"/>
          </p:nvPr>
        </p:nvSpPr>
        <p:spPr>
          <a:xfrm>
            <a:off x="693720" y="1852560"/>
            <a:ext cx="4265640" cy="90792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b">
            <a:normAutofit/>
          </a:bodyPr>
          <a:p>
            <a:pPr marL="432000" indent="-324000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pl-PL" sz="2400" spc="-1" strike="noStrike">
                <a:solidFill>
                  <a:srgbClr val="000000"/>
                </a:solidFill>
                <a:latin typeface="Times New Roman"/>
              </a:rPr>
              <a:t>Kliknij, aby edytować style wzorca tekstu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4" name="PlaceHolder 3"/>
          <p:cNvSpPr>
            <a:spLocks noGrp="1"/>
          </p:cNvSpPr>
          <p:nvPr>
            <p:ph type="title"/>
          </p:nvPr>
        </p:nvSpPr>
        <p:spPr>
          <a:xfrm>
            <a:off x="693720" y="2760840"/>
            <a:ext cx="4265640" cy="406224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 fontScale="90240"/>
          </a:bodyPr>
          <a:p>
            <a:pPr indent="0" algn="ctr">
              <a:lnSpc>
                <a:spcPct val="100000"/>
              </a:lnSpc>
              <a:spcAft>
                <a:spcPts val="1414"/>
              </a:spcAft>
              <a:buNone/>
            </a:pPr>
            <a:r>
              <a:rPr b="0" lang="pl-PL" sz="3200" spc="-1" strike="noStrike">
                <a:solidFill>
                  <a:srgbClr val="000000"/>
                </a:solidFill>
                <a:latin typeface="Times New Roman"/>
              </a:rPr>
              <a:t>Kliknij, aby edytować style wzorca tekstu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Aptos"/>
              </a:rPr>
              <a:t>Drugi poziom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2" marL="11430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000" spc="-1" strike="noStrike">
                <a:solidFill>
                  <a:srgbClr val="000000"/>
                </a:solidFill>
                <a:latin typeface="Aptos"/>
              </a:rPr>
              <a:t>Trzeci poziom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3" marL="16002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Czwarty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4" marL="20574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Piąty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5" name="PlaceHolder 4"/>
          <p:cNvSpPr>
            <a:spLocks noGrp="1"/>
          </p:cNvSpPr>
          <p:nvPr>
            <p:ph type="body"/>
          </p:nvPr>
        </p:nvSpPr>
        <p:spPr>
          <a:xfrm>
            <a:off x="5103720" y="1852560"/>
            <a:ext cx="4284720" cy="90792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b">
            <a:normAutofit/>
          </a:bodyPr>
          <a:p>
            <a:pPr indent="0">
              <a:lnSpc>
                <a:spcPct val="100000"/>
              </a:lnSpc>
              <a:spcAft>
                <a:spcPts val="1414"/>
              </a:spcAft>
            </a:pPr>
            <a:r>
              <a:rPr b="1" lang="pl-PL" sz="2400" spc="-1" strike="noStrike">
                <a:solidFill>
                  <a:srgbClr val="000000"/>
                </a:solidFill>
                <a:latin typeface="Times New Roman"/>
              </a:rPr>
              <a:t>Kliknij, aby edytować style wzorca tekstu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6" name="PlaceHolder 5"/>
          <p:cNvSpPr>
            <a:spLocks noGrp="1"/>
          </p:cNvSpPr>
          <p:nvPr>
            <p:ph type="title"/>
          </p:nvPr>
        </p:nvSpPr>
        <p:spPr>
          <a:xfrm>
            <a:off x="5103720" y="2760840"/>
            <a:ext cx="4284720" cy="406224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 fontScale="96604"/>
          </a:bodyPr>
          <a:p>
            <a:pPr indent="0" algn="ctr">
              <a:lnSpc>
                <a:spcPct val="100000"/>
              </a:lnSpc>
              <a:spcAft>
                <a:spcPts val="1414"/>
              </a:spcAft>
              <a:buNone/>
            </a:pPr>
            <a:r>
              <a:rPr b="0" lang="pl-PL" sz="3200" spc="-1" strike="noStrike">
                <a:solidFill>
                  <a:srgbClr val="000000"/>
                </a:solidFill>
                <a:latin typeface="Times New Roman"/>
              </a:rPr>
              <a:t>Kliknij, aby edytować style wzorca tekstu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Aptos"/>
              </a:rPr>
              <a:t>Drugi poziom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2" marL="11430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000" spc="-1" strike="noStrike">
                <a:solidFill>
                  <a:srgbClr val="000000"/>
                </a:solidFill>
                <a:latin typeface="Aptos"/>
              </a:rPr>
              <a:t>Trzeci poziom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3" marL="16002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Czwarty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4" marL="20574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Piąty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7" name="PlaceHolder 6"/>
          <p:cNvSpPr>
            <a:spLocks noGrp="1"/>
          </p:cNvSpPr>
          <p:nvPr>
            <p:ph type="dt" idx="124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8" name="PlaceHolder 7"/>
          <p:cNvSpPr>
            <a:spLocks noGrp="1"/>
          </p:cNvSpPr>
          <p:nvPr>
            <p:ph type="ftr" idx="125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anchorCtr="1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9" name="PlaceHolder 8"/>
          <p:cNvSpPr>
            <a:spLocks noGrp="1"/>
          </p:cNvSpPr>
          <p:nvPr>
            <p:ph type="sldNum" idx="126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C3E2E84-EB89-4936-9FED-C5A58675F769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&lt;numer&gt;</a:t>
            </a:fld>
            <a:endParaRPr b="0" lang="pl-PL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1" r:id="rId3"/>
  </p:sldLayoutIdLst>
</p:sldMaster>
</file>

<file path=ppt/slideMasters/slideMaster4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3" name="Obraz 5" descr=""/>
          <p:cNvPicPr/>
          <p:nvPr/>
        </p:nvPicPr>
        <p:blipFill>
          <a:blip r:embed="rId2"/>
          <a:stretch/>
        </p:blipFill>
        <p:spPr>
          <a:xfrm>
            <a:off x="0" y="0"/>
            <a:ext cx="10080000" cy="7560000"/>
          </a:xfrm>
          <a:prstGeom prst="rect">
            <a:avLst/>
          </a:prstGeom>
          <a:ln w="19080">
            <a:noFill/>
          </a:ln>
        </p:spPr>
      </p:pic>
      <p:sp>
        <p:nvSpPr>
          <p:cNvPr id="39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4000" cy="11386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Times New Roman"/>
              </a:rPr>
              <a:t>Kliknij, aby edytować styl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5" name="PlaceHolder 2"/>
          <p:cNvSpPr>
            <a:spLocks noGrp="1"/>
          </p:cNvSpPr>
          <p:nvPr>
            <p:ph type="dt" idx="127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6" name="PlaceHolder 3"/>
          <p:cNvSpPr>
            <a:spLocks noGrp="1"/>
          </p:cNvSpPr>
          <p:nvPr>
            <p:ph type="ftr" idx="128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anchorCtr="1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7" name="PlaceHolder 4"/>
          <p:cNvSpPr>
            <a:spLocks noGrp="1"/>
          </p:cNvSpPr>
          <p:nvPr>
            <p:ph type="sldNum" idx="129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27373D70-A5ED-4063-9BFD-437EBAF5CCEA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&lt;numer&gt;</a:t>
            </a:fld>
            <a:endParaRPr b="0" lang="pl-PL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3" r:id="rId3"/>
  </p:sldLayoutIdLst>
</p:sldMaster>
</file>

<file path=ppt/slideMasters/slideMaster4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1" name="Obraz 4" descr=""/>
          <p:cNvPicPr/>
          <p:nvPr/>
        </p:nvPicPr>
        <p:blipFill>
          <a:blip r:embed="rId2"/>
          <a:stretch/>
        </p:blipFill>
        <p:spPr>
          <a:xfrm>
            <a:off x="0" y="0"/>
            <a:ext cx="10080000" cy="7560000"/>
          </a:xfrm>
          <a:prstGeom prst="rect">
            <a:avLst/>
          </a:prstGeom>
          <a:ln w="19080">
            <a:noFill/>
          </a:ln>
        </p:spPr>
      </p:pic>
      <p:sp>
        <p:nvSpPr>
          <p:cNvPr id="402" name="PlaceHolder 1"/>
          <p:cNvSpPr>
            <a:spLocks noGrp="1"/>
          </p:cNvSpPr>
          <p:nvPr>
            <p:ph type="dt" idx="130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3" name="PlaceHolder 2"/>
          <p:cNvSpPr>
            <a:spLocks noGrp="1"/>
          </p:cNvSpPr>
          <p:nvPr>
            <p:ph type="ftr" idx="131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anchorCtr="1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4" name="PlaceHolder 3"/>
          <p:cNvSpPr>
            <a:spLocks noGrp="1"/>
          </p:cNvSpPr>
          <p:nvPr>
            <p:ph type="sldNum" idx="132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ED69149D-9AB3-4645-B622-00CC29BFCE67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&lt;numer&gt;</a:t>
            </a:fld>
            <a:endParaRPr b="0" lang="pl-PL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5" name="PlaceHolder 4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Arial"/>
              </a:rPr>
              <a:t>Kliknij, aby edytować format tekstu tytułu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6" name="PlaceHolder 5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solidFill>
                  <a:srgbClr val="000000"/>
                </a:solidFill>
                <a:latin typeface="Arial"/>
              </a:rPr>
              <a:t>Kliknij, aby edytować format tekstu konspektu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800" spc="-1" strike="noStrike">
                <a:solidFill>
                  <a:srgbClr val="000000"/>
                </a:solidFill>
                <a:latin typeface="Arial"/>
              </a:rPr>
              <a:t>Drugi poziom konspektu</a:t>
            </a: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solidFill>
                  <a:srgbClr val="000000"/>
                </a:solidFill>
                <a:latin typeface="Arial"/>
              </a:rPr>
              <a:t>Trzeci poziom konspektu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Czwarty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Piąty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Szósty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rial"/>
              </a:rPr>
              <a:t>Siódmy poziom konspektu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5" r:id="rId3"/>
  </p:sldLayoutIdLst>
</p:sldMaster>
</file>

<file path=ppt/slideMasters/slideMaster4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" name="Obraz 7" descr=""/>
          <p:cNvPicPr/>
          <p:nvPr/>
        </p:nvPicPr>
        <p:blipFill>
          <a:blip r:embed="rId2"/>
          <a:stretch/>
        </p:blipFill>
        <p:spPr>
          <a:xfrm>
            <a:off x="0" y="0"/>
            <a:ext cx="10080000" cy="7560000"/>
          </a:xfrm>
          <a:prstGeom prst="rect">
            <a:avLst/>
          </a:prstGeom>
          <a:ln w="19080">
            <a:noFill/>
          </a:ln>
        </p:spPr>
      </p:pic>
      <p:sp>
        <p:nvSpPr>
          <p:cNvPr id="411" name="PlaceHolder 1"/>
          <p:cNvSpPr>
            <a:spLocks noGrp="1"/>
          </p:cNvSpPr>
          <p:nvPr>
            <p:ph type="title"/>
          </p:nvPr>
        </p:nvSpPr>
        <p:spPr>
          <a:xfrm>
            <a:off x="693720" y="503280"/>
            <a:ext cx="3251160" cy="176544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pl-PL" sz="3200" spc="-1" strike="noStrike">
                <a:solidFill>
                  <a:srgbClr val="000000"/>
                </a:solidFill>
                <a:latin typeface="Times New Roman"/>
              </a:rPr>
              <a:t>Kliknij, aby edytować styl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2" name="PlaceHolder 2"/>
          <p:cNvSpPr>
            <a:spLocks noGrp="1"/>
          </p:cNvSpPr>
          <p:nvPr>
            <p:ph type="title"/>
          </p:nvPr>
        </p:nvSpPr>
        <p:spPr>
          <a:xfrm>
            <a:off x="4286160" y="1089000"/>
            <a:ext cx="5102280" cy="5372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 algn="ctr">
              <a:lnSpc>
                <a:spcPct val="100000"/>
              </a:lnSpc>
              <a:spcAft>
                <a:spcPts val="1414"/>
              </a:spcAft>
              <a:buNone/>
            </a:pPr>
            <a:r>
              <a:rPr b="0" lang="pl-PL" sz="3200" spc="-1" strike="noStrike">
                <a:solidFill>
                  <a:srgbClr val="000000"/>
                </a:solidFill>
                <a:latin typeface="Times New Roman"/>
              </a:rPr>
              <a:t>Kliknij, aby edytować style wzorca tekstu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800" spc="-1" strike="noStrike">
                <a:solidFill>
                  <a:srgbClr val="000000"/>
                </a:solidFill>
                <a:latin typeface="Aptos"/>
              </a:rPr>
              <a:t>Drugi poziom</a:t>
            </a: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  <a:p>
            <a:pPr lvl="2" marL="11430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Aptos"/>
              </a:rPr>
              <a:t>Trzeci poziom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3" marL="16002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000" spc="-1" strike="noStrike">
                <a:solidFill>
                  <a:srgbClr val="000000"/>
                </a:solidFill>
                <a:latin typeface="Aptos"/>
              </a:rPr>
              <a:t>Czwarty poziom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4" marL="20574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000" spc="-1" strike="noStrike">
                <a:solidFill>
                  <a:srgbClr val="000000"/>
                </a:solidFill>
                <a:latin typeface="Aptos"/>
              </a:rPr>
              <a:t>Piąty poziom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3" name="PlaceHolder 3"/>
          <p:cNvSpPr>
            <a:spLocks noGrp="1"/>
          </p:cNvSpPr>
          <p:nvPr>
            <p:ph type="body"/>
          </p:nvPr>
        </p:nvSpPr>
        <p:spPr>
          <a:xfrm>
            <a:off x="693720" y="2268360"/>
            <a:ext cx="3251160" cy="42004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600" spc="-1" strike="noStrike">
                <a:solidFill>
                  <a:srgbClr val="000000"/>
                </a:solidFill>
                <a:latin typeface="Times New Roman"/>
              </a:rPr>
              <a:t>Kliknij, aby edytować style wzorca tekstu</a:t>
            </a:r>
            <a:endParaRPr b="0" lang="pl-PL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4" name="PlaceHolder 4"/>
          <p:cNvSpPr>
            <a:spLocks noGrp="1"/>
          </p:cNvSpPr>
          <p:nvPr>
            <p:ph type="dt" idx="133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5" name="PlaceHolder 5"/>
          <p:cNvSpPr>
            <a:spLocks noGrp="1"/>
          </p:cNvSpPr>
          <p:nvPr>
            <p:ph type="ftr" idx="134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anchorCtr="1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6" name="PlaceHolder 6"/>
          <p:cNvSpPr>
            <a:spLocks noGrp="1"/>
          </p:cNvSpPr>
          <p:nvPr>
            <p:ph type="sldNum" idx="135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F5AAAB94-A9EC-4A92-8006-E67CBCC8D71B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&lt;numer&gt;</a:t>
            </a:fld>
            <a:endParaRPr b="0" lang="pl-PL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7" r:id="rId3"/>
  </p:sldLayoutIdLst>
</p:sldMaster>
</file>

<file path=ppt/slideMasters/slideMaster4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" name="Obraz 7" descr=""/>
          <p:cNvPicPr/>
          <p:nvPr/>
        </p:nvPicPr>
        <p:blipFill>
          <a:blip r:embed="rId2"/>
          <a:stretch/>
        </p:blipFill>
        <p:spPr>
          <a:xfrm>
            <a:off x="0" y="0"/>
            <a:ext cx="10080000" cy="7560000"/>
          </a:xfrm>
          <a:prstGeom prst="rect">
            <a:avLst/>
          </a:prstGeom>
          <a:ln w="19080">
            <a:noFill/>
          </a:ln>
        </p:spPr>
      </p:pic>
      <p:sp>
        <p:nvSpPr>
          <p:cNvPr id="420" name="PlaceHolder 1"/>
          <p:cNvSpPr>
            <a:spLocks noGrp="1"/>
          </p:cNvSpPr>
          <p:nvPr>
            <p:ph type="title"/>
          </p:nvPr>
        </p:nvSpPr>
        <p:spPr>
          <a:xfrm>
            <a:off x="693720" y="503280"/>
            <a:ext cx="3251160" cy="176544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pl-PL" sz="3200" spc="-1" strike="noStrike">
                <a:solidFill>
                  <a:srgbClr val="000000"/>
                </a:solidFill>
                <a:latin typeface="Times New Roman"/>
              </a:rPr>
              <a:t>Kliknij, aby edytować styl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1" name="PlaceHolder 2"/>
          <p:cNvSpPr>
            <a:spLocks noGrp="1"/>
          </p:cNvSpPr>
          <p:nvPr>
            <p:ph type="title"/>
          </p:nvPr>
        </p:nvSpPr>
        <p:spPr>
          <a:xfrm>
            <a:off x="4286160" y="1089000"/>
            <a:ext cx="5102280" cy="5372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indent="0" algn="ctr">
              <a:buNone/>
            </a:pP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2" name="PlaceHolder 3"/>
          <p:cNvSpPr>
            <a:spLocks noGrp="1"/>
          </p:cNvSpPr>
          <p:nvPr>
            <p:ph type="body"/>
          </p:nvPr>
        </p:nvSpPr>
        <p:spPr>
          <a:xfrm>
            <a:off x="693720" y="2268360"/>
            <a:ext cx="3251160" cy="42004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600" spc="-1" strike="noStrike">
                <a:solidFill>
                  <a:srgbClr val="000000"/>
                </a:solidFill>
                <a:latin typeface="Times New Roman"/>
              </a:rPr>
              <a:t>Kliknij, aby edytować style wzorca tekstu</a:t>
            </a:r>
            <a:endParaRPr b="0" lang="pl-PL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3" name="PlaceHolder 4"/>
          <p:cNvSpPr>
            <a:spLocks noGrp="1"/>
          </p:cNvSpPr>
          <p:nvPr>
            <p:ph type="dt" idx="136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24" name="PlaceHolder 5"/>
          <p:cNvSpPr>
            <a:spLocks noGrp="1"/>
          </p:cNvSpPr>
          <p:nvPr>
            <p:ph type="ftr" idx="137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anchorCtr="1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25" name="PlaceHolder 6"/>
          <p:cNvSpPr>
            <a:spLocks noGrp="1"/>
          </p:cNvSpPr>
          <p:nvPr>
            <p:ph type="sldNum" idx="138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9C2D3C44-5E86-42D3-A84E-A8E06DF9A0AC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&lt;numer&gt;</a:t>
            </a:fld>
            <a:endParaRPr b="0" lang="pl-PL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39" r:id="rId3"/>
  </p:sldLayoutIdLst>
</p:sldMaster>
</file>

<file path=ppt/slideMasters/slideMaster4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8" name="Obraz 6" descr=""/>
          <p:cNvPicPr/>
          <p:nvPr/>
        </p:nvPicPr>
        <p:blipFill>
          <a:blip r:embed="rId2"/>
          <a:stretch/>
        </p:blipFill>
        <p:spPr>
          <a:xfrm>
            <a:off x="0" y="0"/>
            <a:ext cx="10080000" cy="7560000"/>
          </a:xfrm>
          <a:prstGeom prst="rect">
            <a:avLst/>
          </a:prstGeom>
          <a:ln w="19080">
            <a:noFill/>
          </a:ln>
        </p:spPr>
      </p:pic>
      <p:sp>
        <p:nvSpPr>
          <p:cNvPr id="4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4000" cy="11386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Times New Roman"/>
              </a:rPr>
              <a:t>Kliknij, aby edytować styl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8870040" cy="438444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vert="eaVert">
            <a:normAutofit/>
          </a:bodyPr>
          <a:p>
            <a:pPr marL="432000" indent="-324000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solidFill>
                  <a:srgbClr val="000000"/>
                </a:solidFill>
                <a:latin typeface="Times New Roman"/>
              </a:rPr>
              <a:t>Kliknij, aby edytować style wzorca tekstu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400" spc="-1" strike="noStrike">
                <a:solidFill>
                  <a:srgbClr val="000000"/>
                </a:solidFill>
                <a:latin typeface="Aptos"/>
              </a:rPr>
              <a:t>Drugi poziom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2" marL="11430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ptos"/>
              </a:rPr>
              <a:t>Trzeci poziom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3" marL="16002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Czwarty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4" marL="20574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Piąty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1" name="PlaceHolder 3"/>
          <p:cNvSpPr>
            <a:spLocks noGrp="1"/>
          </p:cNvSpPr>
          <p:nvPr>
            <p:ph type="dt" idx="139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2" name="PlaceHolder 4"/>
          <p:cNvSpPr>
            <a:spLocks noGrp="1"/>
          </p:cNvSpPr>
          <p:nvPr>
            <p:ph type="ftr" idx="140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anchorCtr="1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3" name="PlaceHolder 5"/>
          <p:cNvSpPr>
            <a:spLocks noGrp="1"/>
          </p:cNvSpPr>
          <p:nvPr>
            <p:ph type="sldNum" idx="141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DA50CCF6-F135-44C2-8721-B2A17419E577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&lt;numer&gt;</a:t>
            </a:fld>
            <a:endParaRPr b="0" lang="pl-PL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1" r:id="rId3"/>
  </p:sldLayoutIdLst>
</p:sldMaster>
</file>

<file path=ppt/slideMasters/slideMaster4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" name="Obraz 6" descr=""/>
          <p:cNvPicPr/>
          <p:nvPr/>
        </p:nvPicPr>
        <p:blipFill>
          <a:blip r:embed="rId2"/>
          <a:stretch/>
        </p:blipFill>
        <p:spPr>
          <a:xfrm>
            <a:off x="0" y="0"/>
            <a:ext cx="10080000" cy="7560000"/>
          </a:xfrm>
          <a:prstGeom prst="rect">
            <a:avLst/>
          </a:prstGeom>
          <a:ln w="19080">
            <a:noFill/>
          </a:ln>
        </p:spPr>
      </p:pic>
      <p:sp>
        <p:nvSpPr>
          <p:cNvPr id="437" name="PlaceHolder 1"/>
          <p:cNvSpPr>
            <a:spLocks noGrp="1"/>
          </p:cNvSpPr>
          <p:nvPr>
            <p:ph type="title"/>
          </p:nvPr>
        </p:nvSpPr>
        <p:spPr>
          <a:xfrm>
            <a:off x="7156440" y="301680"/>
            <a:ext cx="2217600" cy="585144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anchorCtr="1" vert="eaVer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Times New Roman"/>
              </a:rPr>
              <a:t>Kliknij, aby edytować styl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8" name="PlaceHolder 2"/>
          <p:cNvSpPr>
            <a:spLocks noGrp="1"/>
          </p:cNvSpPr>
          <p:nvPr>
            <p:ph type="body"/>
          </p:nvPr>
        </p:nvSpPr>
        <p:spPr>
          <a:xfrm>
            <a:off x="503280" y="301680"/>
            <a:ext cx="6500880" cy="585144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vert="eaVert">
            <a:normAutofit/>
          </a:bodyPr>
          <a:p>
            <a:pPr marL="432000" indent="-324000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solidFill>
                  <a:srgbClr val="000000"/>
                </a:solidFill>
                <a:latin typeface="Times New Roman"/>
              </a:rPr>
              <a:t>Kliknij, aby edytować style wzorca tekstu</a:t>
            </a:r>
            <a:endParaRPr b="0" lang="pl-PL" sz="32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400" spc="-1" strike="noStrike">
                <a:solidFill>
                  <a:srgbClr val="000000"/>
                </a:solidFill>
                <a:latin typeface="Aptos"/>
              </a:rPr>
              <a:t>Drugi poziom</a:t>
            </a:r>
            <a:endParaRPr b="0" lang="pl-PL" sz="2400" spc="-1" strike="noStrike">
              <a:solidFill>
                <a:srgbClr val="000000"/>
              </a:solidFill>
              <a:latin typeface="Arial"/>
            </a:endParaRPr>
          </a:p>
          <a:p>
            <a:pPr lvl="2" marL="11430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Aptos"/>
              </a:rPr>
              <a:t>Trzeci poziom</a:t>
            </a:r>
            <a:endParaRPr b="0" lang="pl-PL" sz="2000" spc="-1" strike="noStrike">
              <a:solidFill>
                <a:srgbClr val="000000"/>
              </a:solidFill>
              <a:latin typeface="Arial"/>
            </a:endParaRPr>
          </a:p>
          <a:p>
            <a:pPr lvl="3" marL="16002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Czwarty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 lvl="4" marL="20574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Aptos"/>
              </a:rPr>
              <a:t>Piąty poziom</a:t>
            </a: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9" name="PlaceHolder 3"/>
          <p:cNvSpPr>
            <a:spLocks noGrp="1"/>
          </p:cNvSpPr>
          <p:nvPr>
            <p:ph type="dt" idx="142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0" name="PlaceHolder 4"/>
          <p:cNvSpPr>
            <a:spLocks noGrp="1"/>
          </p:cNvSpPr>
          <p:nvPr>
            <p:ph type="ftr" idx="14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 anchorCtr="1">
            <a:noAutofit/>
          </a:bodyPr>
          <a:p>
            <a:pPr indent="0">
              <a:buNone/>
            </a:pPr>
            <a:endParaRPr b="0" lang="pl-PL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1" name="PlaceHolder 5"/>
          <p:cNvSpPr>
            <a:spLocks noGrp="1"/>
          </p:cNvSpPr>
          <p:nvPr>
            <p:ph type="sldNum" idx="144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F8955124-E596-41BC-B253-2DB8546BD9AE}" type="slidenum">
              <a:rPr b="0" lang="pl-PL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&lt;numer&gt;</a:t>
            </a:fld>
            <a:endParaRPr b="0" lang="pl-PL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3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chart" Target="../charts/chart1.xml"/><Relationship Id="rId2" Type="http://schemas.openxmlformats.org/officeDocument/2006/relationships/slideLayout" Target="../slideLayouts/slideLayout32.xml"/><Relationship Id="rId3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chart" Target="../charts/chart2.xml"/><Relationship Id="rId2" Type="http://schemas.openxmlformats.org/officeDocument/2006/relationships/slideLayout" Target="../slideLayouts/slideLayout44.xml"/><Relationship Id="rId3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PlaceHolder 1"/>
          <p:cNvSpPr>
            <a:spLocks noGrp="1"/>
          </p:cNvSpPr>
          <p:nvPr>
            <p:ph type="title"/>
          </p:nvPr>
        </p:nvSpPr>
        <p:spPr>
          <a:xfrm>
            <a:off x="504000" y="180000"/>
            <a:ext cx="9071640" cy="425016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 anchorCtr="1">
            <a:normAutofit fontScale="90240"/>
          </a:bodyPr>
          <a:p>
            <a:pPr indent="0" algn="ctr">
              <a:lnSpc>
                <a:spcPct val="100000"/>
              </a:lnSpc>
              <a:spcAft>
                <a:spcPts val="1414"/>
              </a:spcAft>
              <a:buNone/>
            </a:pPr>
            <a:br>
              <a:rPr sz="4400"/>
            </a:br>
            <a:br>
              <a:rPr sz="4400"/>
            </a:br>
            <a:br>
              <a:rPr sz="4400"/>
            </a:br>
            <a:r>
              <a:rPr b="0" lang="pl-PL" sz="4400" spc="-1" strike="noStrike">
                <a:solidFill>
                  <a:srgbClr val="000000"/>
                </a:solidFill>
                <a:latin typeface="Times New Roman"/>
              </a:rPr>
              <a:t>Analiza klasyfikacji klas I -III</a:t>
            </a:r>
            <a:br>
              <a:rPr sz="4400"/>
            </a:br>
            <a:br>
              <a:rPr sz="4400"/>
            </a:br>
            <a:r>
              <a:rPr b="0" lang="pl-PL" sz="4400" spc="-1" strike="noStrike">
                <a:solidFill>
                  <a:srgbClr val="000000"/>
                </a:solidFill>
                <a:latin typeface="Times New Roman"/>
              </a:rPr>
              <a:t>Rok szkolny 2023/2024</a:t>
            </a:r>
            <a:br>
              <a:rPr sz="4400"/>
            </a:br>
            <a:r>
              <a:rPr b="0" lang="pl-PL" sz="4400" spc="-1" strike="noStrike">
                <a:solidFill>
                  <a:srgbClr val="000000"/>
                </a:solidFill>
                <a:latin typeface="Times New Roman"/>
              </a:rPr>
              <a:t>Semestr II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3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PlaceHolder 1"/>
          <p:cNvSpPr>
            <a:spLocks noGrp="1"/>
          </p:cNvSpPr>
          <p:nvPr>
            <p:ph type="title"/>
          </p:nvPr>
        </p:nvSpPr>
        <p:spPr>
          <a:xfrm>
            <a:off x="504000" y="360000"/>
            <a:ext cx="9071640" cy="12600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rmAutofit/>
          </a:bodyPr>
          <a:p>
            <a:pPr indent="0">
              <a:lnSpc>
                <a:spcPct val="100000"/>
              </a:lnSpc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Times New Roman"/>
              </a:rPr>
              <a:t>LICZBA UCZNIÓW: 279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2" name="pole tekstowe 2"/>
          <p:cNvSpPr txBox="1"/>
          <p:nvPr/>
        </p:nvSpPr>
        <p:spPr>
          <a:xfrm>
            <a:off x="180000" y="1440000"/>
            <a:ext cx="9720000" cy="594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l-PL" sz="2800" spc="-1" strike="noStrike">
                <a:solidFill>
                  <a:srgbClr val="000000"/>
                </a:solidFill>
                <a:latin typeface="Arial"/>
                <a:ea typeface="Segoe UI"/>
              </a:rPr>
              <a:t>KLASY I -  chłopcy: 48    dziewczęta: 53</a:t>
            </a: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l-PL" sz="2800" spc="-1" strike="noStrike">
                <a:solidFill>
                  <a:srgbClr val="000000"/>
                </a:solidFill>
                <a:latin typeface="Arial"/>
                <a:ea typeface="Segoe UI"/>
              </a:rPr>
              <a:t>KLASY II - chłopcy: 40     dziewczęta: 47</a:t>
            </a: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l-PL" sz="2800" spc="-1" strike="noStrike">
                <a:solidFill>
                  <a:srgbClr val="000000"/>
                </a:solidFill>
                <a:latin typeface="Arial"/>
                <a:ea typeface="Segoe UI"/>
              </a:rPr>
              <a:t>KLASY III: - chłopcy: 49     dziewczęta: 42</a:t>
            </a: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3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PlaceHolder 1"/>
          <p:cNvSpPr>
            <a:spLocks noGrp="1"/>
          </p:cNvSpPr>
          <p:nvPr>
            <p:ph type="title"/>
          </p:nvPr>
        </p:nvSpPr>
        <p:spPr>
          <a:xfrm>
            <a:off x="360000" y="-62280"/>
            <a:ext cx="9360000" cy="29422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pl-PL" sz="3600" spc="-1" strike="noStrike">
                <a:solidFill>
                  <a:srgbClr val="000000"/>
                </a:solidFill>
                <a:latin typeface="Times New Roman"/>
              </a:rPr>
              <a:t>Średnia frekwencja</a:t>
            </a:r>
            <a:r>
              <a:rPr b="0" lang="pl-PL" sz="4000" spc="-1" strike="noStrike">
                <a:solidFill>
                  <a:srgbClr val="000000"/>
                </a:solidFill>
                <a:latin typeface="Times New Roman"/>
              </a:rPr>
              <a:t>: </a:t>
            </a:r>
            <a:br>
              <a:rPr sz="4000"/>
            </a:br>
            <a:r>
              <a:rPr b="0" lang="pl-PL" sz="3600" spc="-1" strike="noStrike">
                <a:solidFill>
                  <a:srgbClr val="000000"/>
                </a:solidFill>
                <a:latin typeface="Times New Roman"/>
              </a:rPr>
              <a:t>kl. 1- 92,8 %  </a:t>
            </a:r>
            <a:br>
              <a:rPr sz="3600"/>
            </a:br>
            <a:r>
              <a:rPr b="0" lang="pl-PL" sz="3600" spc="-1" strike="noStrike">
                <a:solidFill>
                  <a:srgbClr val="000000"/>
                </a:solidFill>
                <a:latin typeface="Times New Roman"/>
              </a:rPr>
              <a:t>kl. 2- 91,73%</a:t>
            </a:r>
            <a:br>
              <a:rPr sz="3600"/>
            </a:br>
            <a:r>
              <a:rPr b="0" lang="pl-PL" sz="3600" spc="-1" strike="noStrike">
                <a:solidFill>
                  <a:srgbClr val="000000"/>
                </a:solidFill>
                <a:latin typeface="Times New Roman"/>
              </a:rPr>
              <a:t>kl. 3 – 91,17</a:t>
            </a:r>
            <a:endParaRPr b="0" lang="pl-PL" sz="36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454" name="Symbol zastępczy wykresu 2"/>
          <p:cNvGraphicFramePr/>
          <p:nvPr/>
        </p:nvGraphicFramePr>
        <p:xfrm>
          <a:off x="1029960" y="2880000"/>
          <a:ext cx="8870040" cy="4384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mc:AlternateContent>
    <mc:Choice Requires="p14">
      <p:transition spd="slow" p14:dur="3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9396000" cy="113868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 anchorCtr="1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1" lang="pl-PL" sz="2800" spc="-1" strike="noStrike">
                <a:solidFill>
                  <a:srgbClr val="000000"/>
                </a:solidFill>
                <a:latin typeface="Times New Roman"/>
              </a:rPr>
              <a:t>UCZNIOWIE WYRÓŻNIAJĄCY SIĘ W NAUCE -111</a:t>
            </a: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456" name="Wykres 2"/>
          <p:cNvGraphicFramePr/>
          <p:nvPr/>
        </p:nvGraphicFramePr>
        <p:xfrm>
          <a:off x="396360" y="1439640"/>
          <a:ext cx="9503640" cy="576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mc:AlternateContent>
    <mc:Choice Requires="p14">
      <p:transition spd="slow" p14:dur="3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PlaceHolder 1"/>
          <p:cNvSpPr>
            <a:spLocks noGrp="1"/>
          </p:cNvSpPr>
          <p:nvPr>
            <p:ph type="title"/>
          </p:nvPr>
        </p:nvSpPr>
        <p:spPr>
          <a:xfrm>
            <a:off x="648360" y="180000"/>
            <a:ext cx="8711640" cy="90000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>
            <a:normAutofit/>
          </a:bodyPr>
          <a:p>
            <a:pPr indent="0">
              <a:lnSpc>
                <a:spcPct val="100000"/>
              </a:lnSpc>
              <a:buNone/>
            </a:pPr>
            <a:r>
              <a:rPr b="1" lang="pl-PL" sz="4400" spc="-1" strike="noStrike">
                <a:solidFill>
                  <a:srgbClr val="000000"/>
                </a:solidFill>
                <a:latin typeface="Times New Roman"/>
              </a:rPr>
              <a:t>ZAJĘCIA DODATKOWE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8" name="pole tekstowe 2"/>
          <p:cNvSpPr txBox="1"/>
          <p:nvPr/>
        </p:nvSpPr>
        <p:spPr>
          <a:xfrm>
            <a:off x="360000" y="1087560"/>
            <a:ext cx="9360000" cy="6339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  <a:ea typeface="Segoe UI"/>
              </a:rPr>
              <a:t>- </a:t>
            </a:r>
            <a:r>
              <a:rPr b="0" lang="pl-PL" sz="2200" spc="-1" strike="noStrike">
                <a:solidFill>
                  <a:srgbClr val="000000"/>
                </a:solidFill>
                <a:latin typeface="Arial"/>
                <a:ea typeface="Segoe UI"/>
              </a:rPr>
              <a:t>Arytmetyka mentalna</a:t>
            </a:r>
            <a:endParaRPr b="0" lang="pl-PL" sz="2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l-PL" sz="2200" spc="-1" strike="noStrike">
                <a:solidFill>
                  <a:srgbClr val="000000"/>
                </a:solidFill>
                <a:latin typeface="Arial"/>
                <a:ea typeface="Segoe UI"/>
              </a:rPr>
              <a:t>- Język angielski</a:t>
            </a:r>
            <a:endParaRPr b="0" lang="pl-PL" sz="2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l-PL" sz="2200" spc="-1" strike="noStrike">
                <a:solidFill>
                  <a:srgbClr val="000000"/>
                </a:solidFill>
                <a:latin typeface="Arial"/>
                <a:ea typeface="Segoe UI"/>
              </a:rPr>
              <a:t>- Język angielski na sportowo</a:t>
            </a:r>
            <a:endParaRPr b="0" lang="pl-PL" sz="2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l-PL" sz="2200" spc="-1" strike="noStrike">
                <a:solidFill>
                  <a:srgbClr val="000000"/>
                </a:solidFill>
                <a:latin typeface="Arial"/>
                <a:ea typeface="Segoe UI"/>
              </a:rPr>
              <a:t>- Język chiński</a:t>
            </a:r>
            <a:endParaRPr b="0" lang="pl-PL" sz="2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l-PL" sz="2200" spc="-1" strike="noStrike">
                <a:solidFill>
                  <a:srgbClr val="000000"/>
                </a:solidFill>
                <a:latin typeface="Arial"/>
                <a:ea typeface="Segoe UI"/>
              </a:rPr>
              <a:t>- Koszykówka</a:t>
            </a:r>
            <a:endParaRPr b="0" lang="pl-PL" sz="2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l-PL" sz="2200" spc="-1" strike="noStrike">
                <a:solidFill>
                  <a:srgbClr val="000000"/>
                </a:solidFill>
                <a:latin typeface="Arial"/>
                <a:ea typeface="Segoe UI"/>
              </a:rPr>
              <a:t>- Siatkówka</a:t>
            </a:r>
            <a:endParaRPr b="0" lang="pl-PL" sz="2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l-PL" sz="2200" spc="-1" strike="noStrike">
                <a:solidFill>
                  <a:srgbClr val="000000"/>
                </a:solidFill>
                <a:latin typeface="Arial"/>
                <a:ea typeface="Segoe UI"/>
              </a:rPr>
              <a:t>- Piłka nożna</a:t>
            </a:r>
            <a:endParaRPr b="0" lang="pl-PL" sz="2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l-PL" sz="2200" spc="-1" strike="noStrike">
                <a:solidFill>
                  <a:srgbClr val="000000"/>
                </a:solidFill>
                <a:latin typeface="Arial"/>
                <a:ea typeface="Segoe UI"/>
              </a:rPr>
              <a:t>- Judo</a:t>
            </a:r>
            <a:endParaRPr b="0" lang="pl-PL" sz="2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l-PL" sz="2200" spc="-1" strike="noStrike">
                <a:solidFill>
                  <a:srgbClr val="000000"/>
                </a:solidFill>
                <a:latin typeface="Arial"/>
                <a:ea typeface="Segoe UI"/>
              </a:rPr>
              <a:t>- Karate</a:t>
            </a:r>
            <a:endParaRPr b="0" lang="pl-PL" sz="2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l-PL" sz="2200" spc="-1" strike="noStrike">
                <a:solidFill>
                  <a:srgbClr val="000000"/>
                </a:solidFill>
                <a:latin typeface="Arial"/>
                <a:ea typeface="Segoe UI"/>
              </a:rPr>
              <a:t>- Zumba</a:t>
            </a:r>
            <a:endParaRPr b="0" lang="pl-PL" sz="2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l-PL" sz="2200" spc="-1" strike="noStrike">
                <a:solidFill>
                  <a:srgbClr val="000000"/>
                </a:solidFill>
                <a:latin typeface="Arial"/>
                <a:ea typeface="Segoe UI"/>
              </a:rPr>
              <a:t>- Akrobatyka</a:t>
            </a:r>
            <a:endParaRPr b="0" lang="pl-PL" sz="2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l-PL" sz="2200" spc="-1" strike="noStrike">
                <a:solidFill>
                  <a:srgbClr val="000000"/>
                </a:solidFill>
                <a:latin typeface="Arial"/>
                <a:ea typeface="Segoe UI"/>
              </a:rPr>
              <a:t>- Mażoretki</a:t>
            </a:r>
            <a:endParaRPr b="0" lang="pl-PL" sz="2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l-PL" sz="2200" spc="-1" strike="noStrike">
                <a:solidFill>
                  <a:srgbClr val="000000"/>
                </a:solidFill>
                <a:latin typeface="Arial"/>
                <a:ea typeface="Segoe UI"/>
              </a:rPr>
              <a:t>- Wingee paaro</a:t>
            </a:r>
            <a:endParaRPr b="0" lang="pl-PL" sz="2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l-PL" sz="2200" spc="-1" strike="noStrike">
                <a:solidFill>
                  <a:srgbClr val="000000"/>
                </a:solidFill>
                <a:latin typeface="Arial"/>
                <a:ea typeface="Segoe UI"/>
              </a:rPr>
              <a:t>- Basen</a:t>
            </a:r>
            <a:endParaRPr b="0" lang="pl-PL" sz="2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l-PL" sz="2200" spc="-1" strike="noStrike">
                <a:solidFill>
                  <a:srgbClr val="000000"/>
                </a:solidFill>
                <a:latin typeface="Arial"/>
                <a:ea typeface="Segoe UI"/>
              </a:rPr>
              <a:t>- Gimnastyka artystyczna</a:t>
            </a:r>
            <a:endParaRPr b="0" lang="pl-PL" sz="2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l-PL" sz="2200" spc="-1" strike="noStrike">
                <a:solidFill>
                  <a:srgbClr val="000000"/>
                </a:solidFill>
                <a:latin typeface="Arial"/>
                <a:ea typeface="Segoe UI"/>
              </a:rPr>
              <a:t>- Lego</a:t>
            </a:r>
            <a:endParaRPr b="0" lang="pl-PL" sz="2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l-PL" sz="2200" spc="-1" strike="noStrike">
                <a:solidFill>
                  <a:srgbClr val="000000"/>
                </a:solidFill>
                <a:latin typeface="Arial"/>
                <a:ea typeface="Segoe UI"/>
              </a:rPr>
              <a:t>- Minecraft, Robotyka</a:t>
            </a:r>
            <a:endParaRPr b="0" lang="pl-PL" sz="2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l-PL" sz="2200" spc="-1" strike="noStrike">
                <a:solidFill>
                  <a:srgbClr val="000000"/>
                </a:solidFill>
                <a:latin typeface="Arial"/>
                <a:ea typeface="Segoe UI"/>
              </a:rPr>
              <a:t>- Harcerstwo</a:t>
            </a:r>
            <a:endParaRPr b="0" lang="pl-PL" sz="2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l-PL" sz="2200" spc="-1" strike="noStrike">
                <a:solidFill>
                  <a:srgbClr val="000000"/>
                </a:solidFill>
                <a:latin typeface="Arial"/>
                <a:ea typeface="Segoe UI"/>
              </a:rPr>
              <a:t>- Zajęcia  plastyczne</a:t>
            </a:r>
            <a:endParaRPr b="0" lang="pl-PL" sz="2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l-PL" sz="2200" spc="-1" strike="noStrike">
                <a:solidFill>
                  <a:srgbClr val="000000"/>
                </a:solidFill>
                <a:latin typeface="Arial"/>
                <a:ea typeface="Segoe UI"/>
              </a:rPr>
              <a:t>-</a:t>
            </a:r>
            <a:endParaRPr b="0" lang="pl-PL" sz="2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3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PlaceHolder 1"/>
          <p:cNvSpPr>
            <a:spLocks noGrp="1"/>
          </p:cNvSpPr>
          <p:nvPr>
            <p:ph type="title"/>
          </p:nvPr>
        </p:nvSpPr>
        <p:spPr>
          <a:xfrm>
            <a:off x="288360" y="360000"/>
            <a:ext cx="9071640" cy="1262160"/>
          </a:xfrm>
          <a:prstGeom prst="rect">
            <a:avLst/>
          </a:prstGeom>
          <a:noFill/>
          <a:ln w="19080">
            <a:noFill/>
          </a:ln>
        </p:spPr>
        <p:txBody>
          <a:bodyPr lIns="0" rIns="0" tIns="0" bIns="0" anchor="ctr" anchorCtr="1">
            <a:normAutofit/>
          </a:bodyPr>
          <a:p>
            <a:pPr indent="0" algn="ctr">
              <a:lnSpc>
                <a:spcPct val="100000"/>
              </a:lnSpc>
              <a:buNone/>
            </a:pPr>
            <a:r>
              <a:rPr b="1" lang="pl-PL" sz="4400" spc="-1" strike="noStrike">
                <a:solidFill>
                  <a:srgbClr val="000000"/>
                </a:solidFill>
                <a:latin typeface="Times New Roman"/>
              </a:rPr>
              <a:t>ZAJĘCIA SPECJALISTYCZNE</a:t>
            </a:r>
            <a:endParaRPr b="0" lang="pl-P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0" name="pole tekstowe 2"/>
          <p:cNvSpPr txBox="1"/>
          <p:nvPr/>
        </p:nvSpPr>
        <p:spPr>
          <a:xfrm>
            <a:off x="360000" y="1440000"/>
            <a:ext cx="9360000" cy="5010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l-PL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l-PL" sz="1800" spc="-1" strike="noStrike">
                <a:solidFill>
                  <a:srgbClr val="000000"/>
                </a:solidFill>
                <a:latin typeface="Arial"/>
                <a:ea typeface="Segoe UI"/>
              </a:rPr>
              <a:t>- </a:t>
            </a:r>
            <a:r>
              <a:rPr b="0" lang="pl-PL" sz="2000" spc="-1" strike="noStrike">
                <a:solidFill>
                  <a:srgbClr val="000000"/>
                </a:solidFill>
                <a:latin typeface="Arial"/>
                <a:ea typeface="Segoe UI"/>
              </a:rPr>
              <a:t> </a:t>
            </a:r>
            <a:r>
              <a:rPr b="0" lang="pl-PL" sz="2800" spc="-1" strike="noStrike">
                <a:solidFill>
                  <a:srgbClr val="000000"/>
                </a:solidFill>
                <a:latin typeface="Arial"/>
                <a:ea typeface="Segoe UI"/>
              </a:rPr>
              <a:t>Gimnastyka korekcyjna</a:t>
            </a: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l-PL" sz="2800" spc="-1" strike="noStrike">
                <a:solidFill>
                  <a:srgbClr val="000000"/>
                </a:solidFill>
                <a:latin typeface="Arial"/>
                <a:ea typeface="Segoe UI"/>
              </a:rPr>
              <a:t>- Zajęcia dydaktyczno – wyrównawcze</a:t>
            </a: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l-PL" sz="2800" spc="-1" strike="noStrike">
                <a:solidFill>
                  <a:srgbClr val="000000"/>
                </a:solidFill>
                <a:latin typeface="Arial"/>
                <a:ea typeface="Segoe UI"/>
              </a:rPr>
              <a:t>- Zajęcia korekcyjno kompensacyjne</a:t>
            </a: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l-PL" sz="2800" spc="-1" strike="noStrike">
                <a:solidFill>
                  <a:srgbClr val="000000"/>
                </a:solidFill>
                <a:latin typeface="Arial"/>
                <a:ea typeface="Segoe UI"/>
              </a:rPr>
              <a:t>- Terapia ręki</a:t>
            </a: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l-PL" sz="2800" spc="-1" strike="noStrike">
                <a:solidFill>
                  <a:srgbClr val="000000"/>
                </a:solidFill>
                <a:latin typeface="Arial"/>
                <a:ea typeface="Segoe UI"/>
              </a:rPr>
              <a:t>- Zajęcia rozwijające kompetencje emocjonalno – społeczne</a:t>
            </a: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l-PL" sz="2800" spc="-1" strike="noStrike">
                <a:solidFill>
                  <a:srgbClr val="000000"/>
                </a:solidFill>
                <a:latin typeface="Arial"/>
                <a:ea typeface="Segoe UI"/>
              </a:rPr>
              <a:t>- Zajęcia logopedyczne</a:t>
            </a:r>
            <a:endParaRPr b="0" lang="pl-PL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3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5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6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7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8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9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0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2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3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4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5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6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7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8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9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0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2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3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4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5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6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7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8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9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0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2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3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4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5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6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7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8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9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</TotalTime>
  <Application>LibreOffice/24.2.1.2$Windows_X86_64 LibreOffice_project/db4def46b0453cc22e2d0305797cf981b68ef5ac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2024-06-18T20:49:07Z</dcterms:created>
  <dc:creator>Iwona Misiejuk</dc:creator>
  <dc:description>Those creative commons textures have been used:
http://www.flickr.com/photos/kellyloveswhales/3505365913/ by 'Kelly Loves Whales'
http://www.flickr.com/photos/digitalyardsale/4806075532/in/photostream/ by Nick Merritt
License: https://creativecommons.org/licenses/by-sa/3.0/</dc:description>
  <dc:language>pl-PL</dc:language>
  <cp:lastModifiedBy/>
  <dcterms:modified xsi:type="dcterms:W3CDTF">2024-06-20T13:17:19Z</dcterms:modified>
  <cp:revision>3</cp:revision>
  <dc:subject/>
  <dc:title>Vintage</dc:title>
</cp:coreProperties>
</file>