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sldIdLst>
    <p:sldId id="257" r:id="rId2"/>
    <p:sldId id="262" r:id="rId3"/>
    <p:sldId id="263" r:id="rId4"/>
    <p:sldId id="258" r:id="rId5"/>
    <p:sldId id="261" r:id="rId6"/>
    <p:sldId id="264" r:id="rId7"/>
    <p:sldId id="260" r:id="rId8"/>
    <p:sldId id="259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3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8CE6-4982-8969-02DB6F6D07C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CE6-4982-8969-02DB6F6D07C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CE6-4982-8969-02DB6F6D07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CE6-4982-8969-02DB6F6D07C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75D-4074-892E-56642154459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CE6-4982-8969-02DB6F6D07CA}"/>
              </c:ext>
            </c:extLst>
          </c:dPt>
          <c:dLbls>
            <c:dLbl>
              <c:idx val="0"/>
              <c:layout>
                <c:manualLayout>
                  <c:x val="0.12685812241342567"/>
                  <c:y val="6.911692757089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E6-4982-8969-02DB6F6D07CA}"/>
                </c:ext>
              </c:extLst>
            </c:dLbl>
            <c:dLbl>
              <c:idx val="1"/>
              <c:layout>
                <c:manualLayout>
                  <c:x val="9.7188247704364378E-2"/>
                  <c:y val="-0.119378982577844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E6-4982-8969-02DB6F6D07CA}"/>
                </c:ext>
              </c:extLst>
            </c:dLbl>
            <c:dLbl>
              <c:idx val="2"/>
              <c:layout>
                <c:manualLayout>
                  <c:x val="-2.5040971058286392E-2"/>
                  <c:y val="-2.7610135112330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E6-4982-8969-02DB6F6D07CA}"/>
                </c:ext>
              </c:extLst>
            </c:dLbl>
            <c:dLbl>
              <c:idx val="3"/>
              <c:layout>
                <c:manualLayout>
                  <c:x val="-8.7210422329948037E-2"/>
                  <c:y val="-8.5754322432645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E6-4982-8969-02DB6F6D07CA}"/>
                </c:ext>
              </c:extLst>
            </c:dLbl>
            <c:dLbl>
              <c:idx val="5"/>
              <c:layout>
                <c:manualLayout>
                  <c:x val="3.2963496438937999E-2"/>
                  <c:y val="5.214474819984576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E6-4982-8969-02DB6F6D07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931</c:v>
                </c:pt>
                <c:pt idx="1">
                  <c:v>1570</c:v>
                </c:pt>
                <c:pt idx="2">
                  <c:v>947</c:v>
                </c:pt>
                <c:pt idx="3">
                  <c:v>466</c:v>
                </c:pt>
                <c:pt idx="4">
                  <c:v>176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6-4982-8969-02DB6F6D0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415615440668049E-2"/>
          <c:y val="0.85590163997255853"/>
          <c:w val="0.9680330355622272"/>
          <c:h val="0.127873656830919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5b</c:v>
                </c:pt>
                <c:pt idx="1">
                  <c:v>4c</c:v>
                </c:pt>
                <c:pt idx="2">
                  <c:v>4d</c:v>
                </c:pt>
                <c:pt idx="3">
                  <c:v>5a</c:v>
                </c:pt>
                <c:pt idx="4">
                  <c:v>5d</c:v>
                </c:pt>
                <c:pt idx="5">
                  <c:v>6b</c:v>
                </c:pt>
                <c:pt idx="6">
                  <c:v>4a</c:v>
                </c:pt>
                <c:pt idx="7">
                  <c:v>6a</c:v>
                </c:pt>
                <c:pt idx="8">
                  <c:v>4b</c:v>
                </c:pt>
                <c:pt idx="9">
                  <c:v>8b</c:v>
                </c:pt>
                <c:pt idx="10">
                  <c:v>5c</c:v>
                </c:pt>
                <c:pt idx="11">
                  <c:v>7a</c:v>
                </c:pt>
                <c:pt idx="12">
                  <c:v>7c</c:v>
                </c:pt>
                <c:pt idx="13">
                  <c:v>7b</c:v>
                </c:pt>
                <c:pt idx="14">
                  <c:v>8a</c:v>
                </c:pt>
                <c:pt idx="15">
                  <c:v>6c</c:v>
                </c:pt>
                <c:pt idx="16">
                  <c:v>8c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5.0599999999999996</c:v>
                </c:pt>
                <c:pt idx="1">
                  <c:v>5</c:v>
                </c:pt>
                <c:pt idx="2">
                  <c:v>4.96</c:v>
                </c:pt>
                <c:pt idx="3">
                  <c:v>4.92</c:v>
                </c:pt>
                <c:pt idx="4">
                  <c:v>4.8899999999999997</c:v>
                </c:pt>
                <c:pt idx="5">
                  <c:v>4.88</c:v>
                </c:pt>
                <c:pt idx="6">
                  <c:v>4.83</c:v>
                </c:pt>
                <c:pt idx="7">
                  <c:v>4.82</c:v>
                </c:pt>
                <c:pt idx="8">
                  <c:v>4.8099999999999996</c:v>
                </c:pt>
                <c:pt idx="9">
                  <c:v>4.53</c:v>
                </c:pt>
                <c:pt idx="10">
                  <c:v>4.5</c:v>
                </c:pt>
                <c:pt idx="11">
                  <c:v>4.4400000000000004</c:v>
                </c:pt>
                <c:pt idx="12">
                  <c:v>4.42</c:v>
                </c:pt>
                <c:pt idx="13">
                  <c:v>4.34</c:v>
                </c:pt>
                <c:pt idx="14">
                  <c:v>4.32</c:v>
                </c:pt>
                <c:pt idx="15">
                  <c:v>4.3</c:v>
                </c:pt>
                <c:pt idx="16">
                  <c:v>4.04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Arkusz1!$A$2:$A$18</c:f>
              <c:strCache>
                <c:ptCount val="17"/>
                <c:pt idx="0">
                  <c:v>5b</c:v>
                </c:pt>
                <c:pt idx="1">
                  <c:v>4c</c:v>
                </c:pt>
                <c:pt idx="2">
                  <c:v>4d</c:v>
                </c:pt>
                <c:pt idx="3">
                  <c:v>5a</c:v>
                </c:pt>
                <c:pt idx="4">
                  <c:v>5d</c:v>
                </c:pt>
                <c:pt idx="5">
                  <c:v>6b</c:v>
                </c:pt>
                <c:pt idx="6">
                  <c:v>4a</c:v>
                </c:pt>
                <c:pt idx="7">
                  <c:v>6a</c:v>
                </c:pt>
                <c:pt idx="8">
                  <c:v>4b</c:v>
                </c:pt>
                <c:pt idx="9">
                  <c:v>8b</c:v>
                </c:pt>
                <c:pt idx="10">
                  <c:v>5c</c:v>
                </c:pt>
                <c:pt idx="11">
                  <c:v>7a</c:v>
                </c:pt>
                <c:pt idx="12">
                  <c:v>7c</c:v>
                </c:pt>
                <c:pt idx="13">
                  <c:v>7b</c:v>
                </c:pt>
                <c:pt idx="14">
                  <c:v>8a</c:v>
                </c:pt>
                <c:pt idx="15">
                  <c:v>6c</c:v>
                </c:pt>
                <c:pt idx="16">
                  <c:v>8c</c:v>
                </c:pt>
              </c:strCache>
            </c:strRef>
          </c:cat>
          <c:val>
            <c:numRef>
              <c:f>Arkusz1!$C$2:$C$18</c:f>
              <c:numCache>
                <c:formatCode>General</c:formatCode>
                <c:ptCount val="17"/>
                <c:pt idx="0">
                  <c:v>4.62</c:v>
                </c:pt>
                <c:pt idx="1">
                  <c:v>4.62</c:v>
                </c:pt>
                <c:pt idx="2">
                  <c:v>4.62</c:v>
                </c:pt>
                <c:pt idx="3">
                  <c:v>4.62</c:v>
                </c:pt>
                <c:pt idx="4">
                  <c:v>4.62</c:v>
                </c:pt>
                <c:pt idx="5">
                  <c:v>4.62</c:v>
                </c:pt>
                <c:pt idx="6">
                  <c:v>4.62</c:v>
                </c:pt>
                <c:pt idx="7">
                  <c:v>4.62</c:v>
                </c:pt>
                <c:pt idx="8">
                  <c:v>4.62</c:v>
                </c:pt>
                <c:pt idx="9">
                  <c:v>4.62</c:v>
                </c:pt>
                <c:pt idx="10">
                  <c:v>4.62</c:v>
                </c:pt>
                <c:pt idx="11">
                  <c:v>4.62</c:v>
                </c:pt>
                <c:pt idx="12">
                  <c:v>4.62</c:v>
                </c:pt>
                <c:pt idx="13">
                  <c:v>4.62</c:v>
                </c:pt>
                <c:pt idx="14">
                  <c:v>4.62</c:v>
                </c:pt>
                <c:pt idx="15">
                  <c:v>4.62</c:v>
                </c:pt>
                <c:pt idx="16">
                  <c:v>4.62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60-42E9-89F5-F0DFA67C8A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60-42E9-89F5-F0DFA67C8A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60-42E9-89F5-F0DFA67C8A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60-42E9-89F5-F0DFA67C8A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133</c:v>
                </c:pt>
                <c:pt idx="1">
                  <c:v>153</c:v>
                </c:pt>
                <c:pt idx="2">
                  <c:v>48</c:v>
                </c:pt>
                <c:pt idx="3">
                  <c:v>19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0B-4552-8CDD-3EDBCCFD9172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B9CB-4044-9CAD-36816FB0970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140-4664-85E6-33A9FAFA21F6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0B-4552-8CDD-3EDBCCFD9172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0-4664-85E6-33A9FAFA21F6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DA6-4D2F-A876-BC90194B7CE3}"/>
              </c:ext>
            </c:extLst>
          </c:dPt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DA6-4D2F-A876-BC90194B7CE3}"/>
              </c:ext>
            </c:extLst>
          </c:dPt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F0B-4552-8CDD-3EDBCCFD9172}"/>
              </c:ext>
            </c:extLst>
          </c:dPt>
          <c:dPt>
            <c:idx val="13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B9CB-4044-9CAD-36816FB09700}"/>
              </c:ext>
            </c:extLst>
          </c:dPt>
          <c:dPt>
            <c:idx val="1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B9CB-4044-9CAD-36816FB09700}"/>
              </c:ext>
            </c:extLst>
          </c:dPt>
          <c:dPt>
            <c:idx val="15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B9CB-4044-9CAD-36816FB09700}"/>
              </c:ext>
            </c:extLst>
          </c:dPt>
          <c:dPt>
            <c:idx val="1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B9CB-4044-9CAD-36816FB097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Arkusz1!$A$2:$A$18</c:f>
              <c:strCache>
                <c:ptCount val="17"/>
                <c:pt idx="0">
                  <c:v>4a</c:v>
                </c:pt>
                <c:pt idx="1">
                  <c:v>4b</c:v>
                </c:pt>
                <c:pt idx="2">
                  <c:v>4c</c:v>
                </c:pt>
                <c:pt idx="3">
                  <c:v>4d</c:v>
                </c:pt>
                <c:pt idx="4">
                  <c:v>5a</c:v>
                </c:pt>
                <c:pt idx="5">
                  <c:v>5b</c:v>
                </c:pt>
                <c:pt idx="6">
                  <c:v>5c</c:v>
                </c:pt>
                <c:pt idx="7">
                  <c:v>5d</c:v>
                </c:pt>
                <c:pt idx="8">
                  <c:v>6a</c:v>
                </c:pt>
                <c:pt idx="9">
                  <c:v>6b</c:v>
                </c:pt>
                <c:pt idx="10">
                  <c:v>6c</c:v>
                </c:pt>
                <c:pt idx="11">
                  <c:v>7a</c:v>
                </c:pt>
                <c:pt idx="12">
                  <c:v>7b</c:v>
                </c:pt>
                <c:pt idx="13">
                  <c:v>7c</c:v>
                </c:pt>
                <c:pt idx="14">
                  <c:v>8a</c:v>
                </c:pt>
                <c:pt idx="15">
                  <c:v>8b</c:v>
                </c:pt>
                <c:pt idx="16">
                  <c:v>8c</c:v>
                </c:pt>
              </c:strCache>
            </c:strRef>
          </c:cat>
          <c:val>
            <c:numRef>
              <c:f>Arkusz1!$B$2:$B$18</c:f>
              <c:numCache>
                <c:formatCode>General</c:formatCode>
                <c:ptCount val="17"/>
                <c:pt idx="0">
                  <c:v>88.55</c:v>
                </c:pt>
                <c:pt idx="1">
                  <c:v>88</c:v>
                </c:pt>
                <c:pt idx="2">
                  <c:v>92</c:v>
                </c:pt>
                <c:pt idx="3">
                  <c:v>94.1</c:v>
                </c:pt>
                <c:pt idx="4">
                  <c:v>88.79</c:v>
                </c:pt>
                <c:pt idx="5">
                  <c:v>93.13</c:v>
                </c:pt>
                <c:pt idx="6">
                  <c:v>88.67</c:v>
                </c:pt>
                <c:pt idx="7">
                  <c:v>94.31</c:v>
                </c:pt>
                <c:pt idx="8">
                  <c:v>84.74</c:v>
                </c:pt>
                <c:pt idx="9">
                  <c:v>89.18</c:v>
                </c:pt>
                <c:pt idx="10">
                  <c:v>84.53</c:v>
                </c:pt>
                <c:pt idx="11">
                  <c:v>84.39</c:v>
                </c:pt>
                <c:pt idx="12">
                  <c:v>88.79</c:v>
                </c:pt>
                <c:pt idx="13">
                  <c:v>87.26</c:v>
                </c:pt>
                <c:pt idx="14">
                  <c:v>84.31</c:v>
                </c:pt>
                <c:pt idx="15">
                  <c:v>86.38</c:v>
                </c:pt>
                <c:pt idx="16">
                  <c:v>83.74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357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357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0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3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 custLinFactNeighborX="-965" custLinFactNeighborY="181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4A</a:t>
          </a:r>
        </a:p>
        <a:p>
          <a:r>
            <a:rPr lang="pl-PL" sz="1800" b="1" dirty="0">
              <a:solidFill>
                <a:schemeClr val="tx2"/>
              </a:solidFill>
            </a:rPr>
            <a:t>13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A58AC04-68C3-4B04-AB68-2AB6BDDF1B55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4B</a:t>
          </a:r>
        </a:p>
        <a:p>
          <a:r>
            <a:rPr lang="pl-PL" sz="1800" b="1" dirty="0">
              <a:solidFill>
                <a:schemeClr val="tx2"/>
              </a:solidFill>
            </a:rPr>
            <a:t>7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67D742E7-3F46-4E55-A5EA-DA0FC38D9C68}">
      <dgm:prSet phldrT="[Tekst]"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4C</a:t>
          </a:r>
        </a:p>
        <a:p>
          <a:r>
            <a:rPr lang="pl-PL" sz="1800" b="1" dirty="0">
              <a:solidFill>
                <a:schemeClr val="tx2"/>
              </a:solidFill>
            </a:rPr>
            <a:t>19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9C0F80E6-5CDC-4522-AEA3-63A62D37109A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5A</a:t>
          </a:r>
        </a:p>
        <a:p>
          <a:r>
            <a:rPr lang="pl-PL" sz="1800" b="1" dirty="0">
              <a:solidFill>
                <a:schemeClr val="tx2"/>
              </a:solidFill>
            </a:rPr>
            <a:t>14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316D0DD6-1E38-4451-998C-B17D151AF8D4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5B</a:t>
          </a:r>
        </a:p>
        <a:p>
          <a:r>
            <a:rPr lang="pl-PL" sz="1800" b="1" dirty="0">
              <a:solidFill>
                <a:schemeClr val="tx2"/>
              </a:solidFill>
            </a:rPr>
            <a:t>19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7A404F3F-0631-44D1-8F24-3381B54529C2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5C</a:t>
          </a:r>
        </a:p>
        <a:p>
          <a:r>
            <a:rPr lang="pl-PL" sz="1800" b="1" dirty="0">
              <a:solidFill>
                <a:schemeClr val="tx2"/>
              </a:solidFill>
            </a:rPr>
            <a:t>10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E7CC4FB1-5C2F-4033-9300-87998206C6D9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6A</a:t>
          </a:r>
        </a:p>
        <a:p>
          <a:r>
            <a:rPr lang="pl-PL" sz="1800" b="1" dirty="0">
              <a:solidFill>
                <a:schemeClr val="tx2"/>
              </a:solidFill>
            </a:rPr>
            <a:t>11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B087DA1C-135B-4E33-BA90-D102AC857552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6B</a:t>
          </a:r>
        </a:p>
        <a:p>
          <a:r>
            <a:rPr lang="pl-PL" sz="1800" b="1" dirty="0">
              <a:solidFill>
                <a:schemeClr val="tx2"/>
              </a:solidFill>
            </a:rPr>
            <a:t>13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E20EF36D-8EED-4F97-8C97-055A52E6C908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6C</a:t>
          </a:r>
        </a:p>
        <a:p>
          <a:r>
            <a:rPr lang="pl-PL" sz="1800" b="1" dirty="0">
              <a:solidFill>
                <a:schemeClr val="tx2"/>
              </a:solidFill>
            </a:rPr>
            <a:t>5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8F465661-C8BC-4D98-8A3D-A5536EF7ACF8}">
      <dgm:prSet custT="1"/>
      <dgm:spPr/>
      <dgm:t>
        <a:bodyPr/>
        <a:lstStyle/>
        <a:p>
          <a:r>
            <a:rPr lang="pl-PL" sz="1800" b="1" dirty="0">
              <a:solidFill>
                <a:schemeClr val="bg1"/>
              </a:solidFill>
            </a:rPr>
            <a:t>7A</a:t>
          </a:r>
        </a:p>
        <a:p>
          <a:r>
            <a:rPr lang="pl-PL" sz="1800" b="1" dirty="0">
              <a:solidFill>
                <a:srgbClr val="C00000"/>
              </a:solidFill>
            </a:rPr>
            <a:t> </a:t>
          </a:r>
          <a:r>
            <a:rPr lang="pl-PL" sz="1800" b="1" dirty="0">
              <a:solidFill>
                <a:schemeClr val="tx1"/>
              </a:solidFill>
            </a:rPr>
            <a:t>8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sz="1800" b="1">
            <a:solidFill>
              <a:srgbClr val="C00000"/>
            </a:solidFill>
          </a:endParaRPr>
        </a:p>
      </dgm:t>
    </dgm:pt>
    <dgm:pt modelId="{81562EBE-04D4-4BB4-A863-FEDA13FD3820}">
      <dgm:prSet custT="1"/>
      <dgm:spPr/>
      <dgm:t>
        <a:bodyPr/>
        <a:lstStyle/>
        <a:p>
          <a:r>
            <a:rPr lang="pl-PL" sz="1800" b="1" dirty="0"/>
            <a:t>4D</a:t>
          </a:r>
        </a:p>
        <a:p>
          <a:r>
            <a:rPr lang="pl-PL" sz="1800" b="1" dirty="0">
              <a:solidFill>
                <a:schemeClr val="tx1"/>
              </a:solidFill>
            </a:rPr>
            <a:t>12</a:t>
          </a:r>
        </a:p>
      </dgm:t>
    </dgm:pt>
    <dgm:pt modelId="{A2B580BD-8379-4A72-9765-EC3F4B8C5872}" type="parTrans" cxnId="{9DB1519D-7409-4A3C-8430-9644351D589C}">
      <dgm:prSet/>
      <dgm:spPr/>
      <dgm:t>
        <a:bodyPr/>
        <a:lstStyle/>
        <a:p>
          <a:endParaRPr lang="pl-PL" sz="1800"/>
        </a:p>
      </dgm:t>
    </dgm:pt>
    <dgm:pt modelId="{57F5D1B9-76A7-4ECF-92D6-570F3129B049}" type="sibTrans" cxnId="{9DB1519D-7409-4A3C-8430-9644351D589C}">
      <dgm:prSet/>
      <dgm:spPr/>
      <dgm:t>
        <a:bodyPr/>
        <a:lstStyle/>
        <a:p>
          <a:endParaRPr lang="pl-PL" sz="1800"/>
        </a:p>
      </dgm:t>
    </dgm:pt>
    <dgm:pt modelId="{43D4642C-9B41-47AD-9DF3-16352FBF4DEF}">
      <dgm:prSet custT="1"/>
      <dgm:spPr/>
      <dgm:t>
        <a:bodyPr/>
        <a:lstStyle/>
        <a:p>
          <a:r>
            <a:rPr lang="pl-PL" sz="1800" b="1" dirty="0"/>
            <a:t>7B</a:t>
          </a:r>
        </a:p>
        <a:p>
          <a:r>
            <a:rPr lang="pl-PL" sz="1800" b="1" dirty="0">
              <a:solidFill>
                <a:schemeClr val="tx1"/>
              </a:solidFill>
            </a:rPr>
            <a:t>7</a:t>
          </a:r>
        </a:p>
      </dgm:t>
    </dgm:pt>
    <dgm:pt modelId="{B9488F7B-04CA-4737-946F-BE956E65A164}" type="parTrans" cxnId="{72E2D936-67AA-4DD9-96FE-B14966FEB648}">
      <dgm:prSet/>
      <dgm:spPr/>
      <dgm:t>
        <a:bodyPr/>
        <a:lstStyle/>
        <a:p>
          <a:endParaRPr lang="pl-PL" sz="1800"/>
        </a:p>
      </dgm:t>
    </dgm:pt>
    <dgm:pt modelId="{BBCBD072-D4F0-4297-AF80-801DA983F1B4}" type="sibTrans" cxnId="{72E2D936-67AA-4DD9-96FE-B14966FEB648}">
      <dgm:prSet/>
      <dgm:spPr/>
      <dgm:t>
        <a:bodyPr/>
        <a:lstStyle/>
        <a:p>
          <a:endParaRPr lang="pl-PL" sz="1800"/>
        </a:p>
      </dgm:t>
    </dgm:pt>
    <dgm:pt modelId="{44B189BE-CDF6-49CB-B0BB-FD789339E525}">
      <dgm:prSet custT="1"/>
      <dgm:spPr/>
      <dgm:t>
        <a:bodyPr/>
        <a:lstStyle/>
        <a:p>
          <a:r>
            <a:rPr lang="pl-PL" sz="1800" b="1" dirty="0"/>
            <a:t>7C</a:t>
          </a:r>
        </a:p>
        <a:p>
          <a:r>
            <a:rPr lang="pl-PL" sz="1800" dirty="0">
              <a:solidFill>
                <a:schemeClr val="tx1"/>
              </a:solidFill>
            </a:rPr>
            <a:t>10</a:t>
          </a:r>
        </a:p>
      </dgm:t>
    </dgm:pt>
    <dgm:pt modelId="{3E2C8641-565D-4384-9911-E0858602A8C7}" type="parTrans" cxnId="{01CFDF21-8417-4B64-B107-5A0A15AB512A}">
      <dgm:prSet/>
      <dgm:spPr/>
      <dgm:t>
        <a:bodyPr/>
        <a:lstStyle/>
        <a:p>
          <a:endParaRPr lang="pl-PL" sz="1800"/>
        </a:p>
      </dgm:t>
    </dgm:pt>
    <dgm:pt modelId="{9F6992EC-1C9A-4704-ABEB-7B632CE13B3A}" type="sibTrans" cxnId="{01CFDF21-8417-4B64-B107-5A0A15AB512A}">
      <dgm:prSet/>
      <dgm:spPr/>
      <dgm:t>
        <a:bodyPr/>
        <a:lstStyle/>
        <a:p>
          <a:endParaRPr lang="pl-PL" sz="1800"/>
        </a:p>
      </dgm:t>
    </dgm:pt>
    <dgm:pt modelId="{7EE22B75-63FE-4A45-B1E0-485FD077C7A8}">
      <dgm:prSet custT="1"/>
      <dgm:spPr/>
      <dgm:t>
        <a:bodyPr/>
        <a:lstStyle/>
        <a:p>
          <a:r>
            <a:rPr lang="pl-PL" sz="1800" b="1" dirty="0"/>
            <a:t>5D</a:t>
          </a:r>
        </a:p>
        <a:p>
          <a:r>
            <a:rPr lang="pl-PL" sz="1800" b="1" dirty="0">
              <a:solidFill>
                <a:schemeClr val="tx1"/>
              </a:solidFill>
            </a:rPr>
            <a:t>13</a:t>
          </a:r>
        </a:p>
      </dgm:t>
    </dgm:pt>
    <dgm:pt modelId="{CA8A4289-FE50-419E-AB55-98C55C2FBBC1}" type="parTrans" cxnId="{E856EE76-5CD4-45F9-97FB-3037BBFA94A8}">
      <dgm:prSet/>
      <dgm:spPr/>
      <dgm:t>
        <a:bodyPr/>
        <a:lstStyle/>
        <a:p>
          <a:endParaRPr lang="pl-PL" sz="1800"/>
        </a:p>
      </dgm:t>
    </dgm:pt>
    <dgm:pt modelId="{1D30A8F7-E230-4782-9594-AB49105BB55B}" type="sibTrans" cxnId="{E856EE76-5CD4-45F9-97FB-3037BBFA94A8}">
      <dgm:prSet/>
      <dgm:spPr/>
      <dgm:t>
        <a:bodyPr/>
        <a:lstStyle/>
        <a:p>
          <a:endParaRPr lang="pl-PL" sz="1800"/>
        </a:p>
      </dgm:t>
    </dgm:pt>
    <dgm:pt modelId="{C05D0CC3-5167-4154-AB31-7ED11DB48EE9}">
      <dgm:prSet custT="1"/>
      <dgm:spPr/>
      <dgm:t>
        <a:bodyPr/>
        <a:lstStyle/>
        <a:p>
          <a:r>
            <a:rPr lang="pl-PL" sz="1800" b="1" dirty="0"/>
            <a:t>8A</a:t>
          </a:r>
        </a:p>
        <a:p>
          <a:r>
            <a:rPr lang="pl-PL" sz="1800" b="1" dirty="0">
              <a:solidFill>
                <a:schemeClr val="tx1"/>
              </a:solidFill>
            </a:rPr>
            <a:t>10</a:t>
          </a:r>
        </a:p>
      </dgm:t>
    </dgm:pt>
    <dgm:pt modelId="{1C79586B-7605-4E2C-8123-6BC67B8F2236}" type="parTrans" cxnId="{0BBC41FF-0A81-48D2-93B4-C9B988511BBA}">
      <dgm:prSet/>
      <dgm:spPr/>
      <dgm:t>
        <a:bodyPr/>
        <a:lstStyle/>
        <a:p>
          <a:endParaRPr lang="pl-PL" sz="1800"/>
        </a:p>
      </dgm:t>
    </dgm:pt>
    <dgm:pt modelId="{DD4D3C61-0B2A-4D7E-A15A-41972D20494A}" type="sibTrans" cxnId="{0BBC41FF-0A81-48D2-93B4-C9B988511BBA}">
      <dgm:prSet/>
      <dgm:spPr/>
      <dgm:t>
        <a:bodyPr/>
        <a:lstStyle/>
        <a:p>
          <a:endParaRPr lang="pl-PL" sz="1800"/>
        </a:p>
      </dgm:t>
    </dgm:pt>
    <dgm:pt modelId="{28D32C87-DA6C-403C-80AB-02FFE9F338C9}">
      <dgm:prSet custT="1"/>
      <dgm:spPr/>
      <dgm:t>
        <a:bodyPr/>
        <a:lstStyle/>
        <a:p>
          <a:r>
            <a:rPr lang="pl-PL" sz="1800" b="1" dirty="0"/>
            <a:t>8B</a:t>
          </a:r>
        </a:p>
        <a:p>
          <a:r>
            <a:rPr lang="pl-PL" sz="1800" b="1" dirty="0">
              <a:solidFill>
                <a:schemeClr val="tx1"/>
              </a:solidFill>
            </a:rPr>
            <a:t>8</a:t>
          </a:r>
        </a:p>
      </dgm:t>
    </dgm:pt>
    <dgm:pt modelId="{088B1ABB-C1BE-4D71-8F96-E30F4E3F77A6}" type="parTrans" cxnId="{A49AD934-91FD-4114-9821-C4685D6D2FDF}">
      <dgm:prSet/>
      <dgm:spPr/>
      <dgm:t>
        <a:bodyPr/>
        <a:lstStyle/>
        <a:p>
          <a:endParaRPr lang="pl-PL" sz="1800"/>
        </a:p>
      </dgm:t>
    </dgm:pt>
    <dgm:pt modelId="{340835AD-1FDA-4E22-9BFC-1E82EE5F4C19}" type="sibTrans" cxnId="{A49AD934-91FD-4114-9821-C4685D6D2FDF}">
      <dgm:prSet/>
      <dgm:spPr/>
      <dgm:t>
        <a:bodyPr/>
        <a:lstStyle/>
        <a:p>
          <a:endParaRPr lang="pl-PL" sz="1800"/>
        </a:p>
      </dgm:t>
    </dgm:pt>
    <dgm:pt modelId="{255C7721-8DE2-47DB-8D43-4618769A8266}">
      <dgm:prSet custT="1"/>
      <dgm:spPr/>
      <dgm:t>
        <a:bodyPr/>
        <a:lstStyle/>
        <a:p>
          <a:r>
            <a:rPr lang="pl-PL" sz="1800" b="1" dirty="0"/>
            <a:t>8C</a:t>
          </a:r>
        </a:p>
        <a:p>
          <a:r>
            <a:rPr lang="pl-PL" sz="1800" b="1" dirty="0">
              <a:solidFill>
                <a:schemeClr val="tx1"/>
              </a:solidFill>
            </a:rPr>
            <a:t>2</a:t>
          </a:r>
        </a:p>
      </dgm:t>
    </dgm:pt>
    <dgm:pt modelId="{26699247-0DB3-4C1B-A7E4-91315D041FFD}" type="parTrans" cxnId="{ADB3238E-7E23-4FF8-A200-15B4540AD734}">
      <dgm:prSet/>
      <dgm:spPr/>
      <dgm:t>
        <a:bodyPr/>
        <a:lstStyle/>
        <a:p>
          <a:endParaRPr lang="pl-PL" sz="1800"/>
        </a:p>
      </dgm:t>
    </dgm:pt>
    <dgm:pt modelId="{A2086752-8A81-47B7-9ABF-C41E21614535}" type="sibTrans" cxnId="{ADB3238E-7E23-4FF8-A200-15B4540AD734}">
      <dgm:prSet/>
      <dgm:spPr/>
      <dgm:t>
        <a:bodyPr/>
        <a:lstStyle/>
        <a:p>
          <a:endParaRPr lang="pl-PL" sz="1800"/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4EE334C-4C7D-4BF7-9D88-0071F17955A2}" type="pres">
      <dgm:prSet presAssocID="{4B6F9460-297C-4447-A56D-583DE1023D4D}" presName="node" presStyleLbl="node1" presStyleIdx="0" presStyleCnt="17" custLinFactNeighborX="20310" custLinFactNeighborY="122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3280A90-DBC7-48F0-A551-AD44EA48902A}" type="pres">
      <dgm:prSet presAssocID="{2F80E608-7A25-48F3-9214-D7CF24478786}" presName="sibTrans" presStyleCnt="0"/>
      <dgm:spPr/>
    </dgm:pt>
    <dgm:pt modelId="{2CCC13ED-45C9-4BB5-B4F5-0CC7976B9DE2}" type="pres">
      <dgm:prSet presAssocID="{81562EBE-04D4-4BB4-A863-FEDA13FD3820}" presName="node" presStyleLbl="node1" presStyleIdx="3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37A2AD4-350F-47DD-957F-616AA7AD5BB3}" type="pres">
      <dgm:prSet presAssocID="{57F5D1B9-76A7-4ECF-92D6-570F3129B049}" presName="sibTrans" presStyleCnt="0"/>
      <dgm:spPr/>
    </dgm:pt>
    <dgm:pt modelId="{A97BBC73-4B11-4217-A2FA-3FEEFC9F8B66}" type="pres">
      <dgm:prSet presAssocID="{9C0F80E6-5CDC-4522-AEA3-63A62D37109A}" presName="node" presStyleLbl="node1" presStyleIdx="4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5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6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1F5E8C6-A29C-41BF-9D52-07D091AE7C22}" type="pres">
      <dgm:prSet presAssocID="{1A62C1C0-615B-4358-95ED-1DE01E998246}" presName="sibTrans" presStyleCnt="0"/>
      <dgm:spPr/>
    </dgm:pt>
    <dgm:pt modelId="{146B87E9-D1C4-4BCA-8B37-E1E344CA0841}" type="pres">
      <dgm:prSet presAssocID="{7EE22B75-63FE-4A45-B1E0-485FD077C7A8}" presName="node" presStyleLbl="node1" presStyleIdx="7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A6175E4-CCD0-4D53-84DB-548821D83EB7}" type="pres">
      <dgm:prSet presAssocID="{1D30A8F7-E230-4782-9594-AB49105BB55B}" presName="sibTrans" presStyleCnt="0"/>
      <dgm:spPr/>
    </dgm:pt>
    <dgm:pt modelId="{7FDC29AB-953B-451D-9987-067F314CCAE5}" type="pres">
      <dgm:prSet presAssocID="{E7CC4FB1-5C2F-4033-9300-87998206C6D9}" presName="node" presStyleLbl="node1" presStyleIdx="8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9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10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11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724F04D-0F99-4975-BD1E-34CD171405C7}" type="pres">
      <dgm:prSet presAssocID="{CFD112B8-6456-4FF5-B3FA-ABB101802BA3}" presName="sibTrans" presStyleCnt="0"/>
      <dgm:spPr/>
    </dgm:pt>
    <dgm:pt modelId="{61239C83-0D6D-43B8-B395-83E5426A53AE}" type="pres">
      <dgm:prSet presAssocID="{43D4642C-9B41-47AD-9DF3-16352FBF4DEF}" presName="node" presStyleLbl="node1" presStyleIdx="12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3C704CB-1157-4549-90D4-3DA0336715B2}" type="pres">
      <dgm:prSet presAssocID="{BBCBD072-D4F0-4297-AF80-801DA983F1B4}" presName="sibTrans" presStyleCnt="0"/>
      <dgm:spPr/>
    </dgm:pt>
    <dgm:pt modelId="{9384DC4A-AA98-484D-B49B-880E4E94BEDC}" type="pres">
      <dgm:prSet presAssocID="{44B189BE-CDF6-49CB-B0BB-FD789339E525}" presName="node" presStyleLbl="node1" presStyleIdx="13" presStyleCnt="17" custLinFactNeighborX="-51945" custLinFactNeighborY="-78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EDA8DFB-C635-44E9-BEF9-F42A14A2BD7B}" type="pres">
      <dgm:prSet presAssocID="{9F6992EC-1C9A-4704-ABEB-7B632CE13B3A}" presName="sibTrans" presStyleCnt="0"/>
      <dgm:spPr/>
    </dgm:pt>
    <dgm:pt modelId="{64AA2812-E04E-4F40-9C24-76FFB8F31B2D}" type="pres">
      <dgm:prSet presAssocID="{C05D0CC3-5167-4154-AB31-7ED11DB48EE9}" presName="node" presStyleLbl="node1" presStyleIdx="14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FE8A1AF-4607-4946-98C4-B13CF2316096}" type="pres">
      <dgm:prSet presAssocID="{DD4D3C61-0B2A-4D7E-A15A-41972D20494A}" presName="sibTrans" presStyleCnt="0"/>
      <dgm:spPr/>
    </dgm:pt>
    <dgm:pt modelId="{D4CB86B1-E367-4BCC-A0F3-F06B6BF8C5B3}" type="pres">
      <dgm:prSet presAssocID="{28D32C87-DA6C-403C-80AB-02FFE9F338C9}" presName="node" presStyleLbl="node1" presStyleIdx="15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60D3748-1592-4972-AE6C-B85365209D38}" type="pres">
      <dgm:prSet presAssocID="{340835AD-1FDA-4E22-9BFC-1E82EE5F4C19}" presName="sibTrans" presStyleCnt="0"/>
      <dgm:spPr/>
    </dgm:pt>
    <dgm:pt modelId="{96EF4A84-27CB-4DE7-8AE4-DA785A53459B}" type="pres">
      <dgm:prSet presAssocID="{255C7721-8DE2-47DB-8D43-4618769A8266}" presName="node" presStyleLbl="node1" presStyleIdx="16" presStyleCnt="1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D841075D-99E2-475E-A392-74E39075FA20}" type="presOf" srcId="{44B189BE-CDF6-49CB-B0BB-FD789339E525}" destId="{9384DC4A-AA98-484D-B49B-880E4E94BEDC}" srcOrd="0" destOrd="0" presId="urn:microsoft.com/office/officeart/2005/8/layout/hList6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5BD9486A-5D40-4B2D-9EBE-C4A9828144A2}" type="presOf" srcId="{255C7721-8DE2-47DB-8D43-4618769A8266}" destId="{96EF4A84-27CB-4DE7-8AE4-DA785A53459B}" srcOrd="0" destOrd="0" presId="urn:microsoft.com/office/officeart/2005/8/layout/hList6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086EC21F-3C1E-481A-8409-31CDA1412FF9}" type="presOf" srcId="{43D4642C-9B41-47AD-9DF3-16352FBF4DEF}" destId="{61239C83-0D6D-43B8-B395-83E5426A53AE}" srcOrd="0" destOrd="0" presId="urn:microsoft.com/office/officeart/2005/8/layout/hList6"/>
    <dgm:cxn modelId="{ADB3238E-7E23-4FF8-A200-15B4540AD734}" srcId="{563F2BC1-161F-43B7-B02E-B701D44DB699}" destId="{255C7721-8DE2-47DB-8D43-4618769A8266}" srcOrd="16" destOrd="0" parTransId="{26699247-0DB3-4C1B-A7E4-91315D041FFD}" sibTransId="{A2086752-8A81-47B7-9ABF-C41E21614535}"/>
    <dgm:cxn modelId="{9E4A1571-EA2B-4544-AB0C-F9347D888389}" srcId="{563F2BC1-161F-43B7-B02E-B701D44DB699}" destId="{B087DA1C-135B-4E33-BA90-D102AC857552}" srcOrd="9" destOrd="0" parTransId="{59B78A82-FC64-4D33-B646-DB3EA2C50224}" sibTransId="{9290F7AE-B2E6-46C5-B9C5-2463ECEDA704}"/>
    <dgm:cxn modelId="{24BE82DE-24B0-42AA-9A85-669EE824C9D7}" type="presOf" srcId="{28D32C87-DA6C-403C-80AB-02FFE9F338C9}" destId="{D4CB86B1-E367-4BCC-A0F3-F06B6BF8C5B3}" srcOrd="0" destOrd="0" presId="urn:microsoft.com/office/officeart/2005/8/layout/hList6"/>
    <dgm:cxn modelId="{1F9D065A-602C-43FC-BFEC-FBA7B6C39A47}" type="presOf" srcId="{7EE22B75-63FE-4A45-B1E0-485FD077C7A8}" destId="{146B87E9-D1C4-4BCA-8B37-E1E344CA0841}" srcOrd="0" destOrd="0" presId="urn:microsoft.com/office/officeart/2005/8/layout/hList6"/>
    <dgm:cxn modelId="{72E2D936-67AA-4DD9-96FE-B14966FEB648}" srcId="{563F2BC1-161F-43B7-B02E-B701D44DB699}" destId="{43D4642C-9B41-47AD-9DF3-16352FBF4DEF}" srcOrd="12" destOrd="0" parTransId="{B9488F7B-04CA-4737-946F-BE956E65A164}" sibTransId="{BBCBD072-D4F0-4297-AF80-801DA983F1B4}"/>
    <dgm:cxn modelId="{3939C92C-B28C-4552-BA36-7A71EF4930A7}" type="presOf" srcId="{C05D0CC3-5167-4154-AB31-7ED11DB48EE9}" destId="{64AA2812-E04E-4F40-9C24-76FFB8F31B2D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04548196-A10F-4F79-9968-B663C2190ED4}" srcId="{563F2BC1-161F-43B7-B02E-B701D44DB699}" destId="{316D0DD6-1E38-4451-998C-B17D151AF8D4}" srcOrd="5" destOrd="0" parTransId="{0F0D312C-962B-478A-8374-9ED575B2545D}" sibTransId="{C91CE44A-55C3-4033-80C8-FEE0E823784D}"/>
    <dgm:cxn modelId="{9502CC15-F40A-4371-924F-C4357E1BF619}" srcId="{563F2BC1-161F-43B7-B02E-B701D44DB699}" destId="{9C0F80E6-5CDC-4522-AEA3-63A62D37109A}" srcOrd="4" destOrd="0" parTransId="{F2854430-81BD-4BEE-9348-1E378BBC440E}" sibTransId="{0C838871-159D-4892-A6E0-CA057B661FDA}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098DBA90-8FAC-49F2-9DCA-D651A28D14A6}" srcId="{563F2BC1-161F-43B7-B02E-B701D44DB699}" destId="{7A404F3F-0631-44D1-8F24-3381B54529C2}" srcOrd="6" destOrd="0" parTransId="{714A83B5-C463-4A89-8BE5-57E0250D889D}" sibTransId="{1A62C1C0-615B-4358-95ED-1DE01E998246}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E856EE76-5CD4-45F9-97FB-3037BBFA94A8}" srcId="{563F2BC1-161F-43B7-B02E-B701D44DB699}" destId="{7EE22B75-63FE-4A45-B1E0-485FD077C7A8}" srcOrd="7" destOrd="0" parTransId="{CA8A4289-FE50-419E-AB55-98C55C2FBBC1}" sibTransId="{1D30A8F7-E230-4782-9594-AB49105BB55B}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5FB7BB8E-CD2F-4977-B513-6469747103BF}" srcId="{563F2BC1-161F-43B7-B02E-B701D44DB699}" destId="{8F465661-C8BC-4D98-8A3D-A5536EF7ACF8}" srcOrd="11" destOrd="0" parTransId="{E087542D-E588-4BAE-9DA6-87881C5B650B}" sibTransId="{CFD112B8-6456-4FF5-B3FA-ABB101802BA3}"/>
    <dgm:cxn modelId="{8FE7FE01-6B91-4AAE-93D8-14E894F04FE3}" srcId="{563F2BC1-161F-43B7-B02E-B701D44DB699}" destId="{E7CC4FB1-5C2F-4033-9300-87998206C6D9}" srcOrd="8" destOrd="0" parTransId="{468698EE-B45F-4E5C-92AE-DBA556EF7CC8}" sibTransId="{5839C54C-00FE-4F52-95A4-65301D83828E}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0BBC41FF-0A81-48D2-93B4-C9B988511BBA}" srcId="{563F2BC1-161F-43B7-B02E-B701D44DB699}" destId="{C05D0CC3-5167-4154-AB31-7ED11DB48EE9}" srcOrd="14" destOrd="0" parTransId="{1C79586B-7605-4E2C-8123-6BC67B8F2236}" sibTransId="{DD4D3C61-0B2A-4D7E-A15A-41972D20494A}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9DB1519D-7409-4A3C-8430-9644351D589C}" srcId="{563F2BC1-161F-43B7-B02E-B701D44DB699}" destId="{81562EBE-04D4-4BB4-A863-FEDA13FD3820}" srcOrd="3" destOrd="0" parTransId="{A2B580BD-8379-4A72-9765-EC3F4B8C5872}" sibTransId="{57F5D1B9-76A7-4ECF-92D6-570F3129B049}"/>
    <dgm:cxn modelId="{59823CA2-4E7C-4627-B805-AC9679777557}" srcId="{563F2BC1-161F-43B7-B02E-B701D44DB699}" destId="{E20EF36D-8EED-4F97-8C97-055A52E6C908}" srcOrd="10" destOrd="0" parTransId="{6E442974-9961-4CBB-8B69-B8B2B27B1F09}" sibTransId="{DB5D2602-0CBE-4CFA-B76E-7CA120EC4370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01CFDF21-8417-4B64-B107-5A0A15AB512A}" srcId="{563F2BC1-161F-43B7-B02E-B701D44DB699}" destId="{44B189BE-CDF6-49CB-B0BB-FD789339E525}" srcOrd="13" destOrd="0" parTransId="{3E2C8641-565D-4384-9911-E0858602A8C7}" sibTransId="{9F6992EC-1C9A-4704-ABEB-7B632CE13B3A}"/>
    <dgm:cxn modelId="{A49AD934-91FD-4114-9821-C4685D6D2FDF}" srcId="{563F2BC1-161F-43B7-B02E-B701D44DB699}" destId="{28D32C87-DA6C-403C-80AB-02FFE9F338C9}" srcOrd="15" destOrd="0" parTransId="{088B1ABB-C1BE-4D71-8F96-E30F4E3F77A6}" sibTransId="{340835AD-1FDA-4E22-9BFC-1E82EE5F4C19}"/>
    <dgm:cxn modelId="{F529A109-9C4E-4D1D-9771-2297EA4796E6}" type="presOf" srcId="{81562EBE-04D4-4BB4-A863-FEDA13FD3820}" destId="{2CCC13ED-45C9-4BB5-B4F5-0CC7976B9DE2}" srcOrd="0" destOrd="0" presId="urn:microsoft.com/office/officeart/2005/8/layout/hList6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9F17C6B4-0D9A-4FD8-92A3-6D6285EF1521}" type="presParOf" srcId="{1D3CA336-E2BE-4E49-834E-CAD4E12BB0D2}" destId="{2CCC13ED-45C9-4BB5-B4F5-0CC7976B9DE2}" srcOrd="6" destOrd="0" presId="urn:microsoft.com/office/officeart/2005/8/layout/hList6"/>
    <dgm:cxn modelId="{FA5596CA-9FD9-4989-BA63-7495B8B3EE11}" type="presParOf" srcId="{1D3CA336-E2BE-4E49-834E-CAD4E12BB0D2}" destId="{C37A2AD4-350F-47DD-957F-616AA7AD5BB3}" srcOrd="7" destOrd="0" presId="urn:microsoft.com/office/officeart/2005/8/layout/hList6"/>
    <dgm:cxn modelId="{70A35A61-4FE7-4491-B522-A8BC534E52C2}" type="presParOf" srcId="{1D3CA336-E2BE-4E49-834E-CAD4E12BB0D2}" destId="{A97BBC73-4B11-4217-A2FA-3FEEFC9F8B66}" srcOrd="8" destOrd="0" presId="urn:microsoft.com/office/officeart/2005/8/layout/hList6"/>
    <dgm:cxn modelId="{267B99A0-DC81-44A0-BBA3-333703E45290}" type="presParOf" srcId="{1D3CA336-E2BE-4E49-834E-CAD4E12BB0D2}" destId="{00EFE5B6-BD14-457E-BC17-F1ADFF274E8D}" srcOrd="9" destOrd="0" presId="urn:microsoft.com/office/officeart/2005/8/layout/hList6"/>
    <dgm:cxn modelId="{6C39C8EC-170F-49AC-BFB0-1238E39BB753}" type="presParOf" srcId="{1D3CA336-E2BE-4E49-834E-CAD4E12BB0D2}" destId="{C8EB15D9-83B4-4673-994F-AAF9103FDDD5}" srcOrd="10" destOrd="0" presId="urn:microsoft.com/office/officeart/2005/8/layout/hList6"/>
    <dgm:cxn modelId="{6E12141A-A457-44AC-B6C9-C38308A9B70D}" type="presParOf" srcId="{1D3CA336-E2BE-4E49-834E-CAD4E12BB0D2}" destId="{BA4711E1-2570-4AC0-A5F1-C370FB2DC4BF}" srcOrd="11" destOrd="0" presId="urn:microsoft.com/office/officeart/2005/8/layout/hList6"/>
    <dgm:cxn modelId="{53939126-CF78-4F11-B9C6-B2C672863068}" type="presParOf" srcId="{1D3CA336-E2BE-4E49-834E-CAD4E12BB0D2}" destId="{E8C7F9C7-7665-474D-B9C7-D475CA9A2878}" srcOrd="12" destOrd="0" presId="urn:microsoft.com/office/officeart/2005/8/layout/hList6"/>
    <dgm:cxn modelId="{29D4A73F-C91B-408A-BEBA-772BA22D7B1A}" type="presParOf" srcId="{1D3CA336-E2BE-4E49-834E-CAD4E12BB0D2}" destId="{A1F5E8C6-A29C-41BF-9D52-07D091AE7C22}" srcOrd="13" destOrd="0" presId="urn:microsoft.com/office/officeart/2005/8/layout/hList6"/>
    <dgm:cxn modelId="{5A70A660-5426-4786-BECD-0AA320BC05AD}" type="presParOf" srcId="{1D3CA336-E2BE-4E49-834E-CAD4E12BB0D2}" destId="{146B87E9-D1C4-4BCA-8B37-E1E344CA0841}" srcOrd="14" destOrd="0" presId="urn:microsoft.com/office/officeart/2005/8/layout/hList6"/>
    <dgm:cxn modelId="{392565F3-5D21-4C7B-AF6D-B3C553BA3BC4}" type="presParOf" srcId="{1D3CA336-E2BE-4E49-834E-CAD4E12BB0D2}" destId="{9A6175E4-CCD0-4D53-84DB-548821D83EB7}" srcOrd="15" destOrd="0" presId="urn:microsoft.com/office/officeart/2005/8/layout/hList6"/>
    <dgm:cxn modelId="{5D926A7E-E78A-409E-AC66-8376C4DA5799}" type="presParOf" srcId="{1D3CA336-E2BE-4E49-834E-CAD4E12BB0D2}" destId="{7FDC29AB-953B-451D-9987-067F314CCAE5}" srcOrd="16" destOrd="0" presId="urn:microsoft.com/office/officeart/2005/8/layout/hList6"/>
    <dgm:cxn modelId="{90D72595-A62B-40BD-AAF6-076C1FB17380}" type="presParOf" srcId="{1D3CA336-E2BE-4E49-834E-CAD4E12BB0D2}" destId="{77912133-11FE-4806-BD2D-8E6878959B6F}" srcOrd="17" destOrd="0" presId="urn:microsoft.com/office/officeart/2005/8/layout/hList6"/>
    <dgm:cxn modelId="{E42F43BC-3383-4575-B17E-E5CBBC2372CF}" type="presParOf" srcId="{1D3CA336-E2BE-4E49-834E-CAD4E12BB0D2}" destId="{A3A5C65C-D3BD-47B2-84F5-680648DF691F}" srcOrd="18" destOrd="0" presId="urn:microsoft.com/office/officeart/2005/8/layout/hList6"/>
    <dgm:cxn modelId="{E7CEE66C-F603-4F33-A48E-6C187F52D3B0}" type="presParOf" srcId="{1D3CA336-E2BE-4E49-834E-CAD4E12BB0D2}" destId="{8D036294-D164-4606-B2D5-773DED40AE0E}" srcOrd="19" destOrd="0" presId="urn:microsoft.com/office/officeart/2005/8/layout/hList6"/>
    <dgm:cxn modelId="{94A4B1CE-DA41-4C1A-9861-F53B9EAE1249}" type="presParOf" srcId="{1D3CA336-E2BE-4E49-834E-CAD4E12BB0D2}" destId="{56A71795-9F8D-406A-A3D0-2BA0B0580957}" srcOrd="20" destOrd="0" presId="urn:microsoft.com/office/officeart/2005/8/layout/hList6"/>
    <dgm:cxn modelId="{1F6DDE9E-D0AD-4310-952C-B0824D260892}" type="presParOf" srcId="{1D3CA336-E2BE-4E49-834E-CAD4E12BB0D2}" destId="{F4072E49-37D7-4242-A223-75E15DE1075F}" srcOrd="21" destOrd="0" presId="urn:microsoft.com/office/officeart/2005/8/layout/hList6"/>
    <dgm:cxn modelId="{7B94F73D-3B4C-4451-B917-5473463925B9}" type="presParOf" srcId="{1D3CA336-E2BE-4E49-834E-CAD4E12BB0D2}" destId="{E07A87FF-DF4B-45AB-AD05-6F05AF6245C8}" srcOrd="22" destOrd="0" presId="urn:microsoft.com/office/officeart/2005/8/layout/hList6"/>
    <dgm:cxn modelId="{1476A12B-E464-44E2-B093-DAA84B577B04}" type="presParOf" srcId="{1D3CA336-E2BE-4E49-834E-CAD4E12BB0D2}" destId="{A724F04D-0F99-4975-BD1E-34CD171405C7}" srcOrd="23" destOrd="0" presId="urn:microsoft.com/office/officeart/2005/8/layout/hList6"/>
    <dgm:cxn modelId="{C7CFEF6A-A649-42BB-97E1-913E04361C3A}" type="presParOf" srcId="{1D3CA336-E2BE-4E49-834E-CAD4E12BB0D2}" destId="{61239C83-0D6D-43B8-B395-83E5426A53AE}" srcOrd="24" destOrd="0" presId="urn:microsoft.com/office/officeart/2005/8/layout/hList6"/>
    <dgm:cxn modelId="{551656B6-0331-4D85-9E37-C7A3FDF90B94}" type="presParOf" srcId="{1D3CA336-E2BE-4E49-834E-CAD4E12BB0D2}" destId="{83C704CB-1157-4549-90D4-3DA0336715B2}" srcOrd="25" destOrd="0" presId="urn:microsoft.com/office/officeart/2005/8/layout/hList6"/>
    <dgm:cxn modelId="{3D2861AE-DCBD-4F72-B545-419AC50893DD}" type="presParOf" srcId="{1D3CA336-E2BE-4E49-834E-CAD4E12BB0D2}" destId="{9384DC4A-AA98-484D-B49B-880E4E94BEDC}" srcOrd="26" destOrd="0" presId="urn:microsoft.com/office/officeart/2005/8/layout/hList6"/>
    <dgm:cxn modelId="{09347030-930E-4E03-AF43-C0F296EC89C5}" type="presParOf" srcId="{1D3CA336-E2BE-4E49-834E-CAD4E12BB0D2}" destId="{6EDA8DFB-C635-44E9-BEF9-F42A14A2BD7B}" srcOrd="27" destOrd="0" presId="urn:microsoft.com/office/officeart/2005/8/layout/hList6"/>
    <dgm:cxn modelId="{F824F991-5854-4965-B6F6-44F327194790}" type="presParOf" srcId="{1D3CA336-E2BE-4E49-834E-CAD4E12BB0D2}" destId="{64AA2812-E04E-4F40-9C24-76FFB8F31B2D}" srcOrd="28" destOrd="0" presId="urn:microsoft.com/office/officeart/2005/8/layout/hList6"/>
    <dgm:cxn modelId="{03D1D11A-4F70-4177-ADAD-D590AAB442F2}" type="presParOf" srcId="{1D3CA336-E2BE-4E49-834E-CAD4E12BB0D2}" destId="{7FE8A1AF-4607-4946-98C4-B13CF2316096}" srcOrd="29" destOrd="0" presId="urn:microsoft.com/office/officeart/2005/8/layout/hList6"/>
    <dgm:cxn modelId="{0F265513-7505-449B-A724-3867957A883E}" type="presParOf" srcId="{1D3CA336-E2BE-4E49-834E-CAD4E12BB0D2}" destId="{D4CB86B1-E367-4BCC-A0F3-F06B6BF8C5B3}" srcOrd="30" destOrd="0" presId="urn:microsoft.com/office/officeart/2005/8/layout/hList6"/>
    <dgm:cxn modelId="{0EAA86D3-4738-42BD-9716-B55547E0F1C4}" type="presParOf" srcId="{1D3CA336-E2BE-4E49-834E-CAD4E12BB0D2}" destId="{460D3748-1592-4972-AE6C-B85365209D38}" srcOrd="31" destOrd="0" presId="urn:microsoft.com/office/officeart/2005/8/layout/hList6"/>
    <dgm:cxn modelId="{016AE000-7D3D-4A58-8206-A7D1EA7BEB12}" type="presParOf" srcId="{1D3CA336-E2BE-4E49-834E-CAD4E12BB0D2}" destId="{96EF4A84-27CB-4DE7-8AE4-DA785A53459B}" srcOrd="3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>
              <a:solidFill>
                <a:schemeClr val="tx1"/>
              </a:solidFill>
            </a:rPr>
            <a:t>Superson</a:t>
          </a:r>
          <a:r>
            <a:rPr lang="pl-PL" sz="2000" dirty="0"/>
            <a:t> Arkadiusz 6b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6b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Reduta Emilia 5a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Wojtecki Franciszek 5b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Kulikowska Zofia 4d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>
        <a:solidFill>
          <a:schemeClr val="accent3">
            <a:hueOff val="0"/>
            <a:satOff val="0"/>
            <a:lumOff val="0"/>
            <a:alpha val="99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>
              <a:solidFill>
                <a:schemeClr val="tx1"/>
              </a:solidFill>
            </a:rPr>
            <a:t>Lenarcik Jan 4b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Iwaniuk Maria 6a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Matus Beata 5d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2C2606C1-692C-493A-B9D1-3A15177BAAA5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5,69</a:t>
          </a:r>
        </a:p>
      </dgm:t>
    </dgm:pt>
    <dgm:pt modelId="{0E14BB8A-1E63-476F-966F-7FC56AB7C245}" type="parTrans" cxnId="{BF43545A-48E5-4213-9407-E29D0E2AFDC2}">
      <dgm:prSet/>
      <dgm:spPr/>
      <dgm:t>
        <a:bodyPr/>
        <a:lstStyle/>
        <a:p>
          <a:endParaRPr lang="pl-PL"/>
        </a:p>
      </dgm:t>
    </dgm:pt>
    <dgm:pt modelId="{48E6ED5A-A44B-4B80-80A2-FA7FEE6CBC24}" type="sibTrans" cxnId="{BF43545A-48E5-4213-9407-E29D0E2AFDC2}">
      <dgm:prSet/>
      <dgm:spPr/>
      <dgm:t>
        <a:bodyPr/>
        <a:lstStyle/>
        <a:p>
          <a:endParaRPr lang="pl-PL"/>
        </a:p>
      </dgm:t>
    </dgm:pt>
    <dgm:pt modelId="{12187D1E-5576-4590-95EA-2CD545F76A6E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Daria 8a</a:t>
          </a:r>
        </a:p>
      </dgm:t>
    </dgm:pt>
    <dgm:pt modelId="{8C561B4E-E299-4AE2-906A-6084730933AB}" type="parTrans" cxnId="{B8B5AA3D-63E1-41C5-9BF2-31E69E0CD561}">
      <dgm:prSet/>
      <dgm:spPr/>
      <dgm:t>
        <a:bodyPr/>
        <a:lstStyle/>
        <a:p>
          <a:endParaRPr lang="pl-PL"/>
        </a:p>
      </dgm:t>
    </dgm:pt>
    <dgm:pt modelId="{029F2A87-709F-471B-AB29-C3C19AE93203}" type="sibTrans" cxnId="{B8B5AA3D-63E1-41C5-9BF2-31E69E0CD561}">
      <dgm:prSet/>
      <dgm:spPr/>
      <dgm:t>
        <a:bodyPr/>
        <a:lstStyle/>
        <a:p>
          <a:endParaRPr lang="pl-PL"/>
        </a:p>
      </dgm:t>
    </dgm:pt>
    <dgm:pt modelId="{C001B643-DBFF-427E-AE18-AA091E65CB0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</a:t>
          </a:r>
        </a:p>
      </dgm:t>
    </dgm:pt>
    <dgm:pt modelId="{82DA5BEA-AB01-4BC6-BD4E-6EAB3C0D7301}" type="parTrans" cxnId="{1CADCD9D-DF98-4051-B2CA-D440AAE11838}">
      <dgm:prSet/>
      <dgm:spPr/>
      <dgm:t>
        <a:bodyPr/>
        <a:lstStyle/>
        <a:p>
          <a:endParaRPr lang="pl-PL"/>
        </a:p>
      </dgm:t>
    </dgm:pt>
    <dgm:pt modelId="{FB621499-E5F7-498A-A6C1-CBE27FAA4514}" type="sibTrans" cxnId="{1CADCD9D-DF98-4051-B2CA-D440AAE11838}">
      <dgm:prSet/>
      <dgm:spPr/>
      <dgm:t>
        <a:bodyPr/>
        <a:lstStyle/>
        <a:p>
          <a:endParaRPr lang="pl-PL"/>
        </a:p>
      </dgm:t>
    </dgm:pt>
    <dgm:pt modelId="{B7800018-E4AE-4A98-85A2-F600C0DC59E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Gruszewska Wiktoria, </a:t>
          </a:r>
          <a:r>
            <a:rPr lang="pl-PL" sz="2000" dirty="0" err="1"/>
            <a:t>Sawoń</a:t>
          </a:r>
          <a:r>
            <a:rPr lang="pl-PL" sz="2000" dirty="0"/>
            <a:t> Franciszek, </a:t>
          </a:r>
          <a:r>
            <a:rPr lang="pl-PL" sz="2000" dirty="0" err="1"/>
            <a:t>Wojtkun</a:t>
          </a:r>
          <a:r>
            <a:rPr lang="pl-PL" sz="2000" dirty="0"/>
            <a:t> Nikola 4c</a:t>
          </a:r>
        </a:p>
      </dgm:t>
    </dgm:pt>
    <dgm:pt modelId="{7AD57D65-D383-46BD-85E9-557683E0F95E}" type="parTrans" cxnId="{9B105C99-5D0A-428E-A705-EC1DC9241181}">
      <dgm:prSet/>
      <dgm:spPr/>
      <dgm:t>
        <a:bodyPr/>
        <a:lstStyle/>
        <a:p>
          <a:endParaRPr lang="pl-PL"/>
        </a:p>
      </dgm:t>
    </dgm:pt>
    <dgm:pt modelId="{4239604A-4C62-4F93-9623-FDBA06F3F7D7}" type="sibTrans" cxnId="{9B105C99-5D0A-428E-A705-EC1DC9241181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10" custScaleX="13689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DCD88C-34B7-481B-8750-BDB949E51022}" type="pres">
      <dgm:prSet presAssocID="{ABF2BC6C-CEE3-4097-9283-6F79A2BDDDCB}" presName="descendantText" presStyleLbl="alignAcc1" presStyleIdx="0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10" custScaleX="13689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5D0AFE6-A4B8-471C-95F4-CB356CCBF891}" type="pres">
      <dgm:prSet presAssocID="{4E6CF793-3B10-4CB3-84B3-FD3B74596276}" presName="descendantText" presStyleLbl="alignAcc1" presStyleIdx="1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AAC9D3-A35D-4DE8-B0B9-CD496F9B4E4D}" type="pres">
      <dgm:prSet presAssocID="{8C5A4AB6-C6B3-4079-BAB9-531FC0FDD678}" presName="descendantText" presStyleLbl="alignAcc1" presStyleIdx="2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C43DB0-5E0E-4981-91D2-71B3006E3FFB}" type="pres">
      <dgm:prSet presAssocID="{875DAB64-A3F6-4DB8-A301-CB69E49BE5F2}" presName="descendantText" presStyleLbl="alignAcc1" presStyleIdx="3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4437F7-6878-4528-A190-4EE2EBB76ED3}" type="pres">
      <dgm:prSet presAssocID="{65B0C376-10D3-4B2C-B3E7-5FA1D0B2D061}" presName="descendantText" presStyleLbl="alignAcc1" presStyleIdx="4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5EA6340-A3FB-4DA8-9A70-154D3B5208E2}" type="pres">
      <dgm:prSet presAssocID="{C1F2BD00-A07B-445D-941E-329A16F1DFCA}" presName="descendantText" presStyleLbl="alignAcc1" presStyleIdx="5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62D9E5D-C580-4813-BE6E-E0508AA7A4AC}" type="pres">
      <dgm:prSet presAssocID="{2DD549B5-9782-4180-A76B-B2BA33F0BC9C}" presName="descendantText" presStyleLbl="alignAcc1" presStyleIdx="6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D95F871-CB22-4FBE-850E-DD2027FE373B}" type="pres">
      <dgm:prSet presAssocID="{C5A194EC-F8A3-46BB-8EF7-12AE98178CAB}" presName="descendantText" presStyleLbl="alignAcc1" presStyleIdx="7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C707D83-1FA9-404F-B59D-2473E509E498}" type="pres">
      <dgm:prSet presAssocID="{AAC48DAD-8A6F-4E21-ABBE-5BE78777851C}" presName="sp" presStyleCnt="0"/>
      <dgm:spPr/>
    </dgm:pt>
    <dgm:pt modelId="{6F2A1FB0-3D95-43E2-92E9-AEC140EB2C46}" type="pres">
      <dgm:prSet presAssocID="{2C2606C1-692C-493A-B9D1-3A15177BAAA5}" presName="composite" presStyleCnt="0"/>
      <dgm:spPr/>
    </dgm:pt>
    <dgm:pt modelId="{D55D29CB-ECEF-4451-8E53-D5548970AE70}" type="pres">
      <dgm:prSet presAssocID="{2C2606C1-692C-493A-B9D1-3A15177BAAA5}" presName="parentText" presStyleLbl="alignNode1" presStyleIdx="8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E5A862D-88D1-4620-959B-6C744C36C256}" type="pres">
      <dgm:prSet presAssocID="{2C2606C1-692C-493A-B9D1-3A15177BAAA5}" presName="descendantText" presStyleLbl="alignAcc1" presStyleIdx="8" presStyleCnt="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DD0D088-1B1E-4792-84C8-A8720395E356}" type="pres">
      <dgm:prSet presAssocID="{48E6ED5A-A44B-4B80-80A2-FA7FEE6CBC24}" presName="sp" presStyleCnt="0"/>
      <dgm:spPr/>
    </dgm:pt>
    <dgm:pt modelId="{9F75BF3A-F8BA-45C7-9C20-82DA502ACD75}" type="pres">
      <dgm:prSet presAssocID="{C001B643-DBFF-427E-AE18-AA091E65CB0B}" presName="composite" presStyleCnt="0"/>
      <dgm:spPr/>
    </dgm:pt>
    <dgm:pt modelId="{4940F844-8C66-4454-978E-E195B9CD85DE}" type="pres">
      <dgm:prSet presAssocID="{C001B643-DBFF-427E-AE18-AA091E65CB0B}" presName="parentText" presStyleLbl="alignNode1" presStyleIdx="9" presStyleCnt="10" custScaleX="1457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BA9356-3685-41A6-A8B2-8F17EC124EB3}" type="pres">
      <dgm:prSet presAssocID="{C001B643-DBFF-427E-AE18-AA091E65CB0B}" presName="descendantText" presStyleLbl="alignAcc1" presStyleIdx="9" presStyleCnt="10" custScaleY="22030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9B105C99-5D0A-428E-A705-EC1DC9241181}" srcId="{C001B643-DBFF-427E-AE18-AA091E65CB0B}" destId="{B7800018-E4AE-4A98-85A2-F600C0DC59EF}" srcOrd="0" destOrd="0" parTransId="{7AD57D65-D383-46BD-85E9-557683E0F95E}" sibTransId="{4239604A-4C62-4F93-9623-FDBA06F3F7D7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D4978E5B-016B-4A78-9978-3DF62BD6E519}" type="presOf" srcId="{B7800018-E4AE-4A98-85A2-F600C0DC59EF}" destId="{EEBA9356-3685-41A6-A8B2-8F17EC124EB3}" srcOrd="0" destOrd="0" presId="urn:microsoft.com/office/officeart/2005/8/layout/chevron2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4C13CAA2-AE9A-4292-93C8-E1D7B47ECF5A}" type="presOf" srcId="{C001B643-DBFF-427E-AE18-AA091E65CB0B}" destId="{4940F844-8C66-4454-978E-E195B9CD85DE}" srcOrd="0" destOrd="0" presId="urn:microsoft.com/office/officeart/2005/8/layout/chevron2"/>
    <dgm:cxn modelId="{D1A411D9-415C-4AF2-BBB2-0018519A00C5}" type="presOf" srcId="{2C2606C1-692C-493A-B9D1-3A15177BAAA5}" destId="{D55D29CB-ECEF-4451-8E53-D5548970AE70}" srcOrd="0" destOrd="0" presId="urn:microsoft.com/office/officeart/2005/8/layout/chevron2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1CADCD9D-DF98-4051-B2CA-D440AAE11838}" srcId="{6635DF3E-3D8D-48E2-80A4-9283CD966CF0}" destId="{C001B643-DBFF-427E-AE18-AA091E65CB0B}" srcOrd="9" destOrd="0" parTransId="{82DA5BEA-AB01-4BC6-BD4E-6EAB3C0D7301}" sibTransId="{FB621499-E5F7-498A-A6C1-CBE27FAA4514}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96F60968-5A86-407B-85E0-50A5AB764EDD}" type="presOf" srcId="{12187D1E-5576-4590-95EA-2CD545F76A6E}" destId="{7E5A862D-88D1-4620-959B-6C744C36C256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BF43545A-48E5-4213-9407-E29D0E2AFDC2}" srcId="{6635DF3E-3D8D-48E2-80A4-9283CD966CF0}" destId="{2C2606C1-692C-493A-B9D1-3A15177BAAA5}" srcOrd="8" destOrd="0" parTransId="{0E14BB8A-1E63-476F-966F-7FC56AB7C245}" sibTransId="{48E6ED5A-A44B-4B80-80A2-FA7FEE6CBC24}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B8B5AA3D-63E1-41C5-9BF2-31E69E0CD561}" srcId="{2C2606C1-692C-493A-B9D1-3A15177BAAA5}" destId="{12187D1E-5576-4590-95EA-2CD545F76A6E}" srcOrd="0" destOrd="0" parTransId="{8C561B4E-E299-4AE2-906A-6084730933AB}" sibTransId="{029F2A87-709F-471B-AB29-C3C19AE93203}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  <dgm:cxn modelId="{9122C4E4-3E10-44E4-8F71-7B984F5E0E38}" type="presParOf" srcId="{46456F57-5ABC-479B-9302-6563A3A6022C}" destId="{1C707D83-1FA9-404F-B59D-2473E509E498}" srcOrd="15" destOrd="0" presId="urn:microsoft.com/office/officeart/2005/8/layout/chevron2"/>
    <dgm:cxn modelId="{2BE66D0C-BD2B-4AB2-9FCE-BF5C281F972C}" type="presParOf" srcId="{46456F57-5ABC-479B-9302-6563A3A6022C}" destId="{6F2A1FB0-3D95-43E2-92E9-AEC140EB2C46}" srcOrd="16" destOrd="0" presId="urn:microsoft.com/office/officeart/2005/8/layout/chevron2"/>
    <dgm:cxn modelId="{84775A8F-CAEE-4A56-8100-D75990719270}" type="presParOf" srcId="{6F2A1FB0-3D95-43E2-92E9-AEC140EB2C46}" destId="{D55D29CB-ECEF-4451-8E53-D5548970AE70}" srcOrd="0" destOrd="0" presId="urn:microsoft.com/office/officeart/2005/8/layout/chevron2"/>
    <dgm:cxn modelId="{1E4867A7-A99A-4701-A433-4E60679CF646}" type="presParOf" srcId="{6F2A1FB0-3D95-43E2-92E9-AEC140EB2C46}" destId="{7E5A862D-88D1-4620-959B-6C744C36C256}" srcOrd="1" destOrd="0" presId="urn:microsoft.com/office/officeart/2005/8/layout/chevron2"/>
    <dgm:cxn modelId="{6B25AAA3-B109-4209-B5F6-AD567D558F31}" type="presParOf" srcId="{46456F57-5ABC-479B-9302-6563A3A6022C}" destId="{EDD0D088-1B1E-4792-84C8-A8720395E356}" srcOrd="17" destOrd="0" presId="urn:microsoft.com/office/officeart/2005/8/layout/chevron2"/>
    <dgm:cxn modelId="{6888A57F-9C21-453E-9DE5-AA1498EB5159}" type="presParOf" srcId="{46456F57-5ABC-479B-9302-6563A3A6022C}" destId="{9F75BF3A-F8BA-45C7-9C20-82DA502ACD75}" srcOrd="18" destOrd="0" presId="urn:microsoft.com/office/officeart/2005/8/layout/chevron2"/>
    <dgm:cxn modelId="{90253A0C-B545-4E7C-A294-3B2A8EC58EB7}" type="presParOf" srcId="{9F75BF3A-F8BA-45C7-9C20-82DA502ACD75}" destId="{4940F844-8C66-4454-978E-E195B9CD85DE}" srcOrd="0" destOrd="0" presId="urn:microsoft.com/office/officeart/2005/8/layout/chevron2"/>
    <dgm:cxn modelId="{8975184D-0D23-4C95-9D84-B19FC53F3340}" type="presParOf" srcId="{9F75BF3A-F8BA-45C7-9C20-82DA502ACD75}" destId="{EEBA9356-3685-41A6-A8B2-8F17EC124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5,64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5,54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5,54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Markowska Laura 7c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5,27</a:t>
          </a:r>
          <a:endParaRPr lang="pl-PL" sz="1400" dirty="0">
            <a:solidFill>
              <a:schemeClr val="tx1"/>
            </a:solidFill>
          </a:endParaRPr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5, 08</a:t>
          </a:r>
          <a:endParaRPr lang="pl-PL" sz="1400" dirty="0">
            <a:solidFill>
              <a:schemeClr val="tx1"/>
            </a:solidFill>
          </a:endParaRPr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5,0</a:t>
          </a:r>
          <a:endParaRPr lang="pl-PL" sz="1400" dirty="0">
            <a:solidFill>
              <a:schemeClr val="tx1"/>
            </a:solidFill>
          </a:endParaRPr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5,46</a:t>
          </a:r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E2231059-6E7D-4EF2-A165-FA6436C6A8AF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Bylińska</a:t>
          </a:r>
          <a:r>
            <a:rPr lang="pl-PL" sz="2000" dirty="0"/>
            <a:t> Kornelia 5c</a:t>
          </a:r>
        </a:p>
      </dgm:t>
    </dgm:pt>
    <dgm:pt modelId="{E27E1701-CA30-40DD-B31C-B9D240FA6497}" type="parTrans" cxnId="{16CA87AB-864A-4419-AD12-06D8C5619E7A}">
      <dgm:prSet/>
      <dgm:spPr/>
      <dgm:t>
        <a:bodyPr/>
        <a:lstStyle/>
        <a:p>
          <a:endParaRPr lang="pl-PL"/>
        </a:p>
      </dgm:t>
    </dgm:pt>
    <dgm:pt modelId="{A4D30AF8-46C3-4DAF-AD7C-75344D5BD277}" type="sibTrans" cxnId="{16CA87AB-864A-4419-AD12-06D8C5619E7A}">
      <dgm:prSet/>
      <dgm:spPr/>
      <dgm:t>
        <a:bodyPr/>
        <a:lstStyle/>
        <a:p>
          <a:endParaRPr lang="pl-PL"/>
        </a:p>
      </dgm:t>
    </dgm:pt>
    <dgm:pt modelId="{BF1F2A8B-C148-456B-999C-6099EB45D18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Żukowska Julia 8b</a:t>
          </a:r>
        </a:p>
      </dgm:t>
    </dgm:pt>
    <dgm:pt modelId="{F44680A2-BBB4-4106-8DB1-E47B0F4EBAF8}" type="parTrans" cxnId="{90DE6631-61B2-4A69-A605-CBF7738CEC20}">
      <dgm:prSet/>
      <dgm:spPr/>
      <dgm:t>
        <a:bodyPr/>
        <a:lstStyle/>
        <a:p>
          <a:endParaRPr lang="pl-PL"/>
        </a:p>
      </dgm:t>
    </dgm:pt>
    <dgm:pt modelId="{126720CA-3D99-43D3-82B1-A6123AB6FA8E}" type="sibTrans" cxnId="{90DE6631-61B2-4A69-A605-CBF7738CEC20}">
      <dgm:prSet/>
      <dgm:spPr/>
      <dgm:t>
        <a:bodyPr/>
        <a:lstStyle/>
        <a:p>
          <a:endParaRPr lang="pl-PL"/>
        </a:p>
      </dgm:t>
    </dgm:pt>
    <dgm:pt modelId="{92F41A33-DB78-4FE2-A4F7-ADF2139FCAD8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Antosiuk</a:t>
          </a:r>
          <a:r>
            <a:rPr lang="pl-PL" sz="2000" dirty="0"/>
            <a:t> </a:t>
          </a:r>
          <a:r>
            <a:rPr lang="pl-PL" sz="2000" dirty="0" err="1"/>
            <a:t>Szytmon</a:t>
          </a:r>
          <a:r>
            <a:rPr lang="pl-PL" sz="2000" dirty="0"/>
            <a:t> 4a</a:t>
          </a:r>
        </a:p>
      </dgm:t>
    </dgm:pt>
    <dgm:pt modelId="{C5ACBC22-31E6-4F9E-8234-D0C874BF7012}" type="parTrans" cxnId="{BD57BB6C-C2C8-4DB4-AF95-83DEC1E9D9CA}">
      <dgm:prSet/>
      <dgm:spPr/>
      <dgm:t>
        <a:bodyPr/>
        <a:lstStyle/>
        <a:p>
          <a:endParaRPr lang="pl-PL"/>
        </a:p>
      </dgm:t>
    </dgm:pt>
    <dgm:pt modelId="{917AFBE9-8983-4401-85C6-B3A0BC880AEC}" type="sibTrans" cxnId="{BD57BB6C-C2C8-4DB4-AF95-83DEC1E9D9CA}">
      <dgm:prSet/>
      <dgm:spPr/>
      <dgm:t>
        <a:bodyPr/>
        <a:lstStyle/>
        <a:p>
          <a:endParaRPr lang="pl-PL"/>
        </a:p>
      </dgm:t>
    </dgm:pt>
    <dgm:pt modelId="{471A8FDB-3635-4EA6-A520-F7D97BFD35C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Kończyło Mateusz 7b</a:t>
          </a:r>
        </a:p>
      </dgm:t>
    </dgm:pt>
    <dgm:pt modelId="{AD920085-F9C5-4C20-8D78-53D06C28579D}" type="parTrans" cxnId="{C1049922-347E-4473-8322-D626A77759B6}">
      <dgm:prSet/>
      <dgm:spPr/>
      <dgm:t>
        <a:bodyPr/>
        <a:lstStyle/>
        <a:p>
          <a:endParaRPr lang="pl-PL"/>
        </a:p>
      </dgm:t>
    </dgm:pt>
    <dgm:pt modelId="{5C723043-74AF-43FC-BCA6-36AF2CA7E06A}" type="sibTrans" cxnId="{C1049922-347E-4473-8322-D626A77759B6}">
      <dgm:prSet/>
      <dgm:spPr/>
      <dgm:t>
        <a:bodyPr/>
        <a:lstStyle/>
        <a:p>
          <a:endParaRPr lang="pl-PL"/>
        </a:p>
      </dgm:t>
    </dgm:pt>
    <dgm:pt modelId="{0DBB260E-0B4F-471E-BEA8-6B06DFCCC974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Biendar</a:t>
          </a:r>
          <a:r>
            <a:rPr lang="pl-PL" sz="2000" dirty="0"/>
            <a:t> Tymon 6c</a:t>
          </a:r>
        </a:p>
      </dgm:t>
    </dgm:pt>
    <dgm:pt modelId="{59FC4538-73FE-411F-A95E-6DC5748E029A}" type="parTrans" cxnId="{D367F0E2-2B69-4BBD-AD13-7106342BF3DB}">
      <dgm:prSet/>
      <dgm:spPr/>
      <dgm:t>
        <a:bodyPr/>
        <a:lstStyle/>
        <a:p>
          <a:endParaRPr lang="pl-PL"/>
        </a:p>
      </dgm:t>
    </dgm:pt>
    <dgm:pt modelId="{BB4B49C0-CB60-46F6-8FE3-9A4C72617E64}" type="sibTrans" cxnId="{D367F0E2-2B69-4BBD-AD13-7106342BF3DB}">
      <dgm:prSet/>
      <dgm:spPr/>
      <dgm:t>
        <a:bodyPr/>
        <a:lstStyle/>
        <a:p>
          <a:endParaRPr lang="pl-PL"/>
        </a:p>
      </dgm:t>
    </dgm:pt>
    <dgm:pt modelId="{235FF13F-D9BD-41A4-9BBD-E17786A2773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Wróbel Kornelia 7a</a:t>
          </a:r>
        </a:p>
      </dgm:t>
    </dgm:pt>
    <dgm:pt modelId="{9E066ACD-ECBF-4028-B8FD-CDF33FEAFD4C}" type="parTrans" cxnId="{511E2B75-55D1-435F-8351-23BA8EF5DA08}">
      <dgm:prSet/>
      <dgm:spPr/>
      <dgm:t>
        <a:bodyPr/>
        <a:lstStyle/>
        <a:p>
          <a:endParaRPr lang="pl-PL"/>
        </a:p>
      </dgm:t>
    </dgm:pt>
    <dgm:pt modelId="{B49BA7F4-0D89-4C45-8124-B75F831E71B9}" type="sibTrans" cxnId="{511E2B75-55D1-435F-8351-23BA8EF5DA08}">
      <dgm:prSet/>
      <dgm:spPr/>
      <dgm:t>
        <a:bodyPr/>
        <a:lstStyle/>
        <a:p>
          <a:endParaRPr lang="pl-PL"/>
        </a:p>
      </dgm:t>
    </dgm:pt>
    <dgm:pt modelId="{1B05A3DE-B56B-4499-9772-C2B9FF47A59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Kozłowski Wojciech 8c</a:t>
          </a:r>
        </a:p>
      </dgm:t>
    </dgm:pt>
    <dgm:pt modelId="{02A1A29C-DEAA-4FA8-987A-C5398C02A156}" type="parTrans" cxnId="{1900B66A-F4D8-4223-A6AA-DE434E933964}">
      <dgm:prSet/>
      <dgm:spPr/>
      <dgm:t>
        <a:bodyPr/>
        <a:lstStyle/>
        <a:p>
          <a:endParaRPr lang="pl-PL"/>
        </a:p>
      </dgm:t>
    </dgm:pt>
    <dgm:pt modelId="{0381E50A-F4E9-4D1D-8DBD-FBAC1F3C723F}" type="sibTrans" cxnId="{1900B66A-F4D8-4223-A6AA-DE434E933964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5D0AFE6-A4B8-471C-95F4-CB356CCBF891}" type="pres">
      <dgm:prSet presAssocID="{4E6CF793-3B10-4CB3-84B3-FD3B74596276}" presName="descendantText" presStyleLbl="alignAcc1" presStyleIdx="0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8AAC9D3-A35D-4DE8-B0B9-CD496F9B4E4D}" type="pres">
      <dgm:prSet presAssocID="{8C5A4AB6-C6B3-4079-BAB9-531FC0FDD678}" presName="descendantText" presStyleLbl="alignAcc1" presStyleIdx="1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DC43DB0-5E0E-4981-91D2-71B3006E3FFB}" type="pres">
      <dgm:prSet presAssocID="{875DAB64-A3F6-4DB8-A301-CB69E49BE5F2}" presName="descendantText" presStyleLbl="alignAcc1" presStyleIdx="2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E4437F7-6878-4528-A190-4EE2EBB76ED3}" type="pres">
      <dgm:prSet presAssocID="{65B0C376-10D3-4B2C-B3E7-5FA1D0B2D061}" presName="descendantText" presStyleLbl="alignAcc1" presStyleIdx="3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7205039-6190-4F22-8552-DAA26B8AA3AD}" type="pres">
      <dgm:prSet presAssocID="{B0013AC9-3BBC-4152-92E0-98866D2D00EE}" presName="descendantText" presStyleLbl="alignAcc1" presStyleIdx="4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AA4C5E-2E6A-4FA0-8E1E-6B8F64034F08}" type="pres">
      <dgm:prSet presAssocID="{40203595-2770-4BA6-896A-255AA30E1D56}" presName="descendantText" presStyleLbl="alignAcc1" presStyleIdx="5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8CAA020-BC3B-4F70-B177-F34CE9D0050E}" type="pres">
      <dgm:prSet presAssocID="{E9617052-EA46-4B54-BE98-8EE924C5511E}" presName="descendantText" presStyleLbl="alignAcc1" presStyleIdx="6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9263F69-EE8E-4BB0-B44E-0E2E4B7A8C3B}" type="pres">
      <dgm:prSet presAssocID="{4B04440F-0AC2-46CB-975A-2E1AC0D14CD7}" presName="descendantText" presStyleLbl="alignAcc1" presStyleIdx="7" presStyleCnt="8" custLinFactNeighborX="1396" custLinFactNeighborY="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511E2B75-55D1-435F-8351-23BA8EF5DA08}" srcId="{E9617052-EA46-4B54-BE98-8EE924C5511E}" destId="{235FF13F-D9BD-41A4-9BBD-E17786A27730}" srcOrd="0" destOrd="0" parTransId="{9E066ACD-ECBF-4028-B8FD-CDF33FEAFD4C}" sibTransId="{B49BA7F4-0D89-4C45-8124-B75F831E71B9}"/>
    <dgm:cxn modelId="{1900B66A-F4D8-4223-A6AA-DE434E933964}" srcId="{4B04440F-0AC2-46CB-975A-2E1AC0D14CD7}" destId="{1B05A3DE-B56B-4499-9772-C2B9FF47A59B}" srcOrd="0" destOrd="0" parTransId="{02A1A29C-DEAA-4FA8-987A-C5398C02A156}" sibTransId="{0381E50A-F4E9-4D1D-8DBD-FBAC1F3C723F}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030CBB02-C48C-470A-A156-F49D0F1302A6}" type="presOf" srcId="{0DBB260E-0B4F-471E-BEA8-6B06DFCCC974}" destId="{BBAA4C5E-2E6A-4FA0-8E1E-6B8F64034F08}" srcOrd="0" destOrd="0" presId="urn:microsoft.com/office/officeart/2005/8/layout/chevron2"/>
    <dgm:cxn modelId="{D367F0E2-2B69-4BBD-AD13-7106342BF3DB}" srcId="{40203595-2770-4BA6-896A-255AA30E1D56}" destId="{0DBB260E-0B4F-471E-BEA8-6B06DFCCC974}" srcOrd="0" destOrd="0" parTransId="{59FC4538-73FE-411F-A95E-6DC5748E029A}" sibTransId="{BB4B49C0-CB60-46F6-8FE3-9A4C72617E64}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2E31528E-1BDB-4E6D-9AA9-8E630D809EB7}" type="presOf" srcId="{235FF13F-D9BD-41A4-9BBD-E17786A27730}" destId="{B8CAA020-BC3B-4F70-B177-F34CE9D0050E}" srcOrd="0" destOrd="0" presId="urn:microsoft.com/office/officeart/2005/8/layout/chevron2"/>
    <dgm:cxn modelId="{E1C63313-1FC0-4EB4-9BA7-BED6A2FCCBB5}" type="presOf" srcId="{1B05A3DE-B56B-4499-9772-C2B9FF47A59B}" destId="{79263F69-EE8E-4BB0-B44E-0E2E4B7A8C3B}" srcOrd="0" destOrd="0" presId="urn:microsoft.com/office/officeart/2005/8/layout/chevron2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9FDCA489-1BA7-4F40-8C2F-741F0A0251EF}" type="presOf" srcId="{471A8FDB-3635-4EA6-A520-F7D97BFD35C0}" destId="{A7205039-6190-4F22-8552-DAA26B8AA3AD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90DE6631-61B2-4A69-A605-CBF7738CEC20}" srcId="{875DAB64-A3F6-4DB8-A301-CB69E49BE5F2}" destId="{BF1F2A8B-C148-456B-999C-6099EB45D18F}" srcOrd="0" destOrd="0" parTransId="{F44680A2-BBB4-4106-8DB1-E47B0F4EBAF8}" sibTransId="{126720CA-3D99-43D3-82B1-A6123AB6FA8E}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CFDB4066-C33A-4E51-8B98-9A78B7CC0BBD}" type="presOf" srcId="{E2231059-6E7D-4EF2-A165-FA6436C6A8AF}" destId="{D5D0AFE6-A4B8-471C-95F4-CB356CCBF891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F309A465-2E05-4A1C-9325-E7729A17A539}" type="presOf" srcId="{92F41A33-DB78-4FE2-A4F7-ADF2139FCAD8}" destId="{EE4437F7-6878-4528-A190-4EE2EBB76ED3}" srcOrd="0" destOrd="0" presId="urn:microsoft.com/office/officeart/2005/8/layout/chevron2"/>
    <dgm:cxn modelId="{16CA87AB-864A-4419-AD12-06D8C5619E7A}" srcId="{4E6CF793-3B10-4CB3-84B3-FD3B74596276}" destId="{E2231059-6E7D-4EF2-A165-FA6436C6A8AF}" srcOrd="0" destOrd="0" parTransId="{E27E1701-CA30-40DD-B31C-B9D240FA6497}" sibTransId="{A4D30AF8-46C3-4DAF-AD7C-75344D5BD277}"/>
    <dgm:cxn modelId="{026314C6-1C81-4D0A-85BD-7381EA0AF473}" type="presOf" srcId="{BF1F2A8B-C148-456B-999C-6099EB45D18F}" destId="{1DC43DB0-5E0E-4981-91D2-71B3006E3FFB}" srcOrd="0" destOrd="0" presId="urn:microsoft.com/office/officeart/2005/8/layout/chevron2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BD57BB6C-C2C8-4DB4-AF95-83DEC1E9D9CA}" srcId="{65B0C376-10D3-4B2C-B3E7-5FA1D0B2D061}" destId="{92F41A33-DB78-4FE2-A4F7-ADF2139FCAD8}" srcOrd="0" destOrd="0" parTransId="{C5ACBC22-31E6-4F9E-8234-D0C874BF7012}" sibTransId="{917AFBE9-8983-4401-85C6-B3A0BC880AEC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C1049922-347E-4473-8322-D626A77759B6}" srcId="{B0013AC9-3BBC-4152-92E0-98866D2D00EE}" destId="{471A8FDB-3635-4EA6-A520-F7D97BFD35C0}" srcOrd="0" destOrd="0" parTransId="{AD920085-F9C5-4C20-8D78-53D06C28579D}" sibTransId="{5C723043-74AF-43FC-BCA6-36AF2CA7E06A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7F536-3D27-40A8-9858-7E1150EC457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</dgm:pt>
    <dgm:pt modelId="{D4BB16EA-0DB2-4C80-8020-B137271CF8B6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Górska Katarzyna 4c</a:t>
          </a:r>
        </a:p>
      </dgm:t>
    </dgm:pt>
    <dgm:pt modelId="{0C58B30A-CDEE-40D3-8E12-2E6EBD5DCB0A}" type="par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CDD93F5-8E0B-47EE-A64C-8D65DEC9982A}" type="sib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CFD4A3D-26C7-4F1F-8066-8336F2DA79D0}">
      <dgm:prSet phldrT="[Tekst]"/>
      <dgm:spPr/>
      <dgm:t>
        <a:bodyPr/>
        <a:lstStyle/>
        <a:p>
          <a:r>
            <a:rPr lang="pl-PL" b="0" dirty="0" err="1">
              <a:solidFill>
                <a:schemeClr val="tx1"/>
              </a:solidFill>
            </a:rPr>
            <a:t>Birycka</a:t>
          </a:r>
          <a:r>
            <a:rPr lang="pl-PL" b="0" dirty="0">
              <a:solidFill>
                <a:schemeClr val="tx1"/>
              </a:solidFill>
            </a:rPr>
            <a:t> Natalia 5d</a:t>
          </a:r>
        </a:p>
      </dgm:t>
    </dgm:pt>
    <dgm:pt modelId="{6939ADFB-03C8-42AC-AF1D-E25FBD5A5180}" type="par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4927060-59DD-4B4E-B8B9-93D6F160EAAA}" type="sib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18293D8-ADFE-4FD5-81EF-E5ACBA8D48F4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Korsak Kacper 5d</a:t>
          </a:r>
        </a:p>
      </dgm:t>
    </dgm:pt>
    <dgm:pt modelId="{B2938ED6-29F8-47E7-A9EE-276AE96A6235}" type="par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9977020B-F5A9-4306-BADB-F0B4E9CF6852}" type="sib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0D9561B4-5E30-4D1C-865F-F52DE130FB7A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Bogucka Wiktoria 4c</a:t>
          </a:r>
        </a:p>
      </dgm:t>
    </dgm:pt>
    <dgm:pt modelId="{69157E01-7E4E-4FB5-809A-E420C159D7EC}" type="par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6AE84F00-FB03-46B8-8DCB-F06701FBCD38}" type="sib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CB38EBA3-75CC-4B68-9C63-A541F20692D0}">
      <dgm:prSet/>
      <dgm:spPr/>
      <dgm:t>
        <a:bodyPr/>
        <a:lstStyle/>
        <a:p>
          <a:r>
            <a:rPr lang="pl-PL" b="0" dirty="0" err="1">
              <a:solidFill>
                <a:schemeClr val="tx1"/>
              </a:solidFill>
            </a:rPr>
            <a:t>Pietrynczak</a:t>
          </a:r>
          <a:r>
            <a:rPr lang="pl-PL" b="0" dirty="0">
              <a:solidFill>
                <a:schemeClr val="tx1"/>
              </a:solidFill>
            </a:rPr>
            <a:t> Natalia 5d</a:t>
          </a:r>
        </a:p>
      </dgm:t>
    </dgm:pt>
    <dgm:pt modelId="{3CA92FA7-2EBC-4277-9D74-85C8E4319D4D}" type="par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C5D56B2-C023-41E5-8F96-A614BC35C6D4}" type="sib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FDD35B5-60BA-4034-9A8D-F87448E04C4C}" type="pres">
      <dgm:prSet presAssocID="{C187F536-3D27-40A8-9858-7E1150EC457E}" presName="Name0" presStyleCnt="0">
        <dgm:presLayoutVars>
          <dgm:chMax val="7"/>
          <dgm:chPref val="7"/>
          <dgm:dir/>
        </dgm:presLayoutVars>
      </dgm:prSet>
      <dgm:spPr/>
    </dgm:pt>
    <dgm:pt modelId="{0A755DD9-44AD-4ECA-84C6-D02318B6AEFE}" type="pres">
      <dgm:prSet presAssocID="{C187F536-3D27-40A8-9858-7E1150EC457E}" presName="Name1" presStyleCnt="0"/>
      <dgm:spPr/>
    </dgm:pt>
    <dgm:pt modelId="{08CD452F-595A-4186-96B3-4474CDD35CC5}" type="pres">
      <dgm:prSet presAssocID="{C187F536-3D27-40A8-9858-7E1150EC457E}" presName="cycle" presStyleCnt="0"/>
      <dgm:spPr/>
    </dgm:pt>
    <dgm:pt modelId="{F89C4A27-571F-4E16-AD4D-FA965918C3EA}" type="pres">
      <dgm:prSet presAssocID="{C187F536-3D27-40A8-9858-7E1150EC457E}" presName="srcNode" presStyleLbl="node1" presStyleIdx="0" presStyleCnt="5"/>
      <dgm:spPr/>
    </dgm:pt>
    <dgm:pt modelId="{E7E0722C-60CB-4BFF-BD43-80F89F340604}" type="pres">
      <dgm:prSet presAssocID="{C187F536-3D27-40A8-9858-7E1150EC457E}" presName="conn" presStyleLbl="parChTrans1D2" presStyleIdx="0" presStyleCnt="1"/>
      <dgm:spPr/>
      <dgm:t>
        <a:bodyPr/>
        <a:lstStyle/>
        <a:p>
          <a:endParaRPr lang="pl-PL"/>
        </a:p>
      </dgm:t>
    </dgm:pt>
    <dgm:pt modelId="{CEE3E64A-53CD-4684-A801-69158BC62295}" type="pres">
      <dgm:prSet presAssocID="{C187F536-3D27-40A8-9858-7E1150EC457E}" presName="extraNode" presStyleLbl="node1" presStyleIdx="0" presStyleCnt="5"/>
      <dgm:spPr/>
    </dgm:pt>
    <dgm:pt modelId="{0D86BDEB-E16F-410C-9240-E8C56BEBF459}" type="pres">
      <dgm:prSet presAssocID="{C187F536-3D27-40A8-9858-7E1150EC457E}" presName="dstNode" presStyleLbl="node1" presStyleIdx="0" presStyleCnt="5"/>
      <dgm:spPr/>
    </dgm:pt>
    <dgm:pt modelId="{A932F515-377B-4C4D-ABE7-5CBE194F619E}" type="pres">
      <dgm:prSet presAssocID="{0D9561B4-5E30-4D1C-865F-F52DE130FB7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DDCEBB9-EBCE-4926-9775-8A29227E5F26}" type="pres">
      <dgm:prSet presAssocID="{0D9561B4-5E30-4D1C-865F-F52DE130FB7A}" presName="accent_1" presStyleCnt="0"/>
      <dgm:spPr/>
    </dgm:pt>
    <dgm:pt modelId="{9F1F05D7-D602-4B54-8CB8-27F6779B7BCD}" type="pres">
      <dgm:prSet presAssocID="{0D9561B4-5E30-4D1C-865F-F52DE130FB7A}" presName="accentRepeatNode" presStyleLbl="solidFgAcc1" presStyleIdx="0" presStyleCnt="5"/>
      <dgm:spPr/>
    </dgm:pt>
    <dgm:pt modelId="{850DEEB8-8844-42B0-AFEC-1B64A46B58D2}" type="pres">
      <dgm:prSet presAssocID="{D4BB16EA-0DB2-4C80-8020-B137271CF8B6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F888AE2-2674-4CC3-8284-76A776661F7E}" type="pres">
      <dgm:prSet presAssocID="{D4BB16EA-0DB2-4C80-8020-B137271CF8B6}" presName="accent_2" presStyleCnt="0"/>
      <dgm:spPr/>
    </dgm:pt>
    <dgm:pt modelId="{0B390BBF-F9B5-45D1-897E-65EAACE8E220}" type="pres">
      <dgm:prSet presAssocID="{D4BB16EA-0DB2-4C80-8020-B137271CF8B6}" presName="accentRepeatNode" presStyleLbl="solidFgAcc1" presStyleIdx="1" presStyleCnt="5"/>
      <dgm:spPr/>
    </dgm:pt>
    <dgm:pt modelId="{F8E2064D-9DE7-45C5-A689-90C2802B0150}" type="pres">
      <dgm:prSet presAssocID="{1CFD4A3D-26C7-4F1F-8066-8336F2DA79D0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CB0FD40-8939-496F-9543-432C8580750A}" type="pres">
      <dgm:prSet presAssocID="{1CFD4A3D-26C7-4F1F-8066-8336F2DA79D0}" presName="accent_3" presStyleCnt="0"/>
      <dgm:spPr/>
    </dgm:pt>
    <dgm:pt modelId="{39C51FEB-104D-4DD6-A317-963BC598B5F7}" type="pres">
      <dgm:prSet presAssocID="{1CFD4A3D-26C7-4F1F-8066-8336F2DA79D0}" presName="accentRepeatNode" presStyleLbl="solidFgAcc1" presStyleIdx="2" presStyleCnt="5"/>
      <dgm:spPr/>
    </dgm:pt>
    <dgm:pt modelId="{63D8D88D-A873-448B-9B72-22696915E3FA}" type="pres">
      <dgm:prSet presAssocID="{418293D8-ADFE-4FD5-81EF-E5ACBA8D48F4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8F83471-26DB-43F7-8CF6-20CA03EC2FB9}" type="pres">
      <dgm:prSet presAssocID="{418293D8-ADFE-4FD5-81EF-E5ACBA8D48F4}" presName="accent_4" presStyleCnt="0"/>
      <dgm:spPr/>
    </dgm:pt>
    <dgm:pt modelId="{D4134E89-9F02-4C9F-BFFF-BD48F5621084}" type="pres">
      <dgm:prSet presAssocID="{418293D8-ADFE-4FD5-81EF-E5ACBA8D48F4}" presName="accentRepeatNode" presStyleLbl="solidFgAcc1" presStyleIdx="3" presStyleCnt="5"/>
      <dgm:spPr/>
    </dgm:pt>
    <dgm:pt modelId="{2EA4EF5E-5A5E-46DB-9CEC-D169B2A12804}" type="pres">
      <dgm:prSet presAssocID="{CB38EBA3-75CC-4B68-9C63-A541F20692D0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A560C1F-1997-4A66-ACF3-58A8CD2AB151}" type="pres">
      <dgm:prSet presAssocID="{CB38EBA3-75CC-4B68-9C63-A541F20692D0}" presName="accent_5" presStyleCnt="0"/>
      <dgm:spPr/>
    </dgm:pt>
    <dgm:pt modelId="{EB4E3835-DBC4-46D5-A46C-CA7C66708CC4}" type="pres">
      <dgm:prSet presAssocID="{CB38EBA3-75CC-4B68-9C63-A541F20692D0}" presName="accentRepeatNode" presStyleLbl="solidFgAcc1" presStyleIdx="4" presStyleCnt="5"/>
      <dgm:spPr/>
    </dgm:pt>
  </dgm:ptLst>
  <dgm:cxnLst>
    <dgm:cxn modelId="{68D7F629-4F00-47AE-8E0D-8657B7C3E655}" type="presOf" srcId="{6AE84F00-FB03-46B8-8DCB-F06701FBCD38}" destId="{E7E0722C-60CB-4BFF-BD43-80F89F340604}" srcOrd="0" destOrd="0" presId="urn:microsoft.com/office/officeart/2008/layout/VerticalCurvedList"/>
    <dgm:cxn modelId="{DD59425D-97FD-4EEB-BC53-AAE2872469C8}" type="presOf" srcId="{D4BB16EA-0DB2-4C80-8020-B137271CF8B6}" destId="{850DEEB8-8844-42B0-AFEC-1B64A46B58D2}" srcOrd="0" destOrd="0" presId="urn:microsoft.com/office/officeart/2008/layout/VerticalCurvedList"/>
    <dgm:cxn modelId="{629C9C39-03AF-4145-B954-B1A341EF1420}" srcId="{C187F536-3D27-40A8-9858-7E1150EC457E}" destId="{0D9561B4-5E30-4D1C-865F-F52DE130FB7A}" srcOrd="0" destOrd="0" parTransId="{69157E01-7E4E-4FB5-809A-E420C159D7EC}" sibTransId="{6AE84F00-FB03-46B8-8DCB-F06701FBCD38}"/>
    <dgm:cxn modelId="{6FA699CA-4B0F-409E-A6F8-41A93BFDBA69}" srcId="{C187F536-3D27-40A8-9858-7E1150EC457E}" destId="{1CFD4A3D-26C7-4F1F-8066-8336F2DA79D0}" srcOrd="2" destOrd="0" parTransId="{6939ADFB-03C8-42AC-AF1D-E25FBD5A5180}" sibTransId="{14927060-59DD-4B4E-B8B9-93D6F160EAAA}"/>
    <dgm:cxn modelId="{B7BFA6C4-BF37-43F0-842F-FC424C4D3A72}" srcId="{C187F536-3D27-40A8-9858-7E1150EC457E}" destId="{D4BB16EA-0DB2-4C80-8020-B137271CF8B6}" srcOrd="1" destOrd="0" parTransId="{0C58B30A-CDEE-40D3-8E12-2E6EBD5DCB0A}" sibTransId="{4CDD93F5-8E0B-47EE-A64C-8D65DEC9982A}"/>
    <dgm:cxn modelId="{360E8A76-B0DA-4992-B771-E1AA3118A6C5}" type="presOf" srcId="{0D9561B4-5E30-4D1C-865F-F52DE130FB7A}" destId="{A932F515-377B-4C4D-ABE7-5CBE194F619E}" srcOrd="0" destOrd="0" presId="urn:microsoft.com/office/officeart/2008/layout/VerticalCurvedList"/>
    <dgm:cxn modelId="{13A2E49E-0732-41D9-9A81-BCE486A3F8E6}" srcId="{C187F536-3D27-40A8-9858-7E1150EC457E}" destId="{CB38EBA3-75CC-4B68-9C63-A541F20692D0}" srcOrd="4" destOrd="0" parTransId="{3CA92FA7-2EBC-4277-9D74-85C8E4319D4D}" sibTransId="{EC5D56B2-C023-41E5-8F96-A614BC35C6D4}"/>
    <dgm:cxn modelId="{13502E51-7C73-452C-9080-2677D642F0F6}" type="presOf" srcId="{C187F536-3D27-40A8-9858-7E1150EC457E}" destId="{EFDD35B5-60BA-4034-9A8D-F87448E04C4C}" srcOrd="0" destOrd="0" presId="urn:microsoft.com/office/officeart/2008/layout/VerticalCurvedList"/>
    <dgm:cxn modelId="{73A1D52B-FCE9-4FEC-8E56-9D8A28BA1011}" srcId="{C187F536-3D27-40A8-9858-7E1150EC457E}" destId="{418293D8-ADFE-4FD5-81EF-E5ACBA8D48F4}" srcOrd="3" destOrd="0" parTransId="{B2938ED6-29F8-47E7-A9EE-276AE96A6235}" sibTransId="{9977020B-F5A9-4306-BADB-F0B4E9CF6852}"/>
    <dgm:cxn modelId="{805E7A42-1EB4-46A3-8FC5-6BB287E6C2E6}" type="presOf" srcId="{CB38EBA3-75CC-4B68-9C63-A541F20692D0}" destId="{2EA4EF5E-5A5E-46DB-9CEC-D169B2A12804}" srcOrd="0" destOrd="0" presId="urn:microsoft.com/office/officeart/2008/layout/VerticalCurvedList"/>
    <dgm:cxn modelId="{2977DFF8-F6BA-435E-B88A-82016B7CC475}" type="presOf" srcId="{418293D8-ADFE-4FD5-81EF-E5ACBA8D48F4}" destId="{63D8D88D-A873-448B-9B72-22696915E3FA}" srcOrd="0" destOrd="0" presId="urn:microsoft.com/office/officeart/2008/layout/VerticalCurvedList"/>
    <dgm:cxn modelId="{D2C5EB47-4031-48D3-AC96-7D7AFC3C51BE}" type="presOf" srcId="{1CFD4A3D-26C7-4F1F-8066-8336F2DA79D0}" destId="{F8E2064D-9DE7-45C5-A689-90C2802B0150}" srcOrd="0" destOrd="0" presId="urn:microsoft.com/office/officeart/2008/layout/VerticalCurvedList"/>
    <dgm:cxn modelId="{CE40FEA7-B95F-4D53-9370-D69813602755}" type="presParOf" srcId="{EFDD35B5-60BA-4034-9A8D-F87448E04C4C}" destId="{0A755DD9-44AD-4ECA-84C6-D02318B6AEFE}" srcOrd="0" destOrd="0" presId="urn:microsoft.com/office/officeart/2008/layout/VerticalCurvedList"/>
    <dgm:cxn modelId="{A8554A46-3BBC-484E-89DA-CFBA8A88FF15}" type="presParOf" srcId="{0A755DD9-44AD-4ECA-84C6-D02318B6AEFE}" destId="{08CD452F-595A-4186-96B3-4474CDD35CC5}" srcOrd="0" destOrd="0" presId="urn:microsoft.com/office/officeart/2008/layout/VerticalCurvedList"/>
    <dgm:cxn modelId="{F9FA9B8E-8687-49E0-80D2-E9093F412D63}" type="presParOf" srcId="{08CD452F-595A-4186-96B3-4474CDD35CC5}" destId="{F89C4A27-571F-4E16-AD4D-FA965918C3EA}" srcOrd="0" destOrd="0" presId="urn:microsoft.com/office/officeart/2008/layout/VerticalCurvedList"/>
    <dgm:cxn modelId="{C8DDFA5E-4555-4079-89E4-1672C55B7E27}" type="presParOf" srcId="{08CD452F-595A-4186-96B3-4474CDD35CC5}" destId="{E7E0722C-60CB-4BFF-BD43-80F89F340604}" srcOrd="1" destOrd="0" presId="urn:microsoft.com/office/officeart/2008/layout/VerticalCurvedList"/>
    <dgm:cxn modelId="{C2F771B0-CDCB-459D-B1B0-3376CA2CF2E2}" type="presParOf" srcId="{08CD452F-595A-4186-96B3-4474CDD35CC5}" destId="{CEE3E64A-53CD-4684-A801-69158BC62295}" srcOrd="2" destOrd="0" presId="urn:microsoft.com/office/officeart/2008/layout/VerticalCurvedList"/>
    <dgm:cxn modelId="{DD5E0695-0D5D-48E2-9BC2-1E25F15CEE01}" type="presParOf" srcId="{08CD452F-595A-4186-96B3-4474CDD35CC5}" destId="{0D86BDEB-E16F-410C-9240-E8C56BEBF459}" srcOrd="3" destOrd="0" presId="urn:microsoft.com/office/officeart/2008/layout/VerticalCurvedList"/>
    <dgm:cxn modelId="{FC828D74-43FA-4D10-BB05-56B33AD3EA41}" type="presParOf" srcId="{0A755DD9-44AD-4ECA-84C6-D02318B6AEFE}" destId="{A932F515-377B-4C4D-ABE7-5CBE194F619E}" srcOrd="1" destOrd="0" presId="urn:microsoft.com/office/officeart/2008/layout/VerticalCurvedList"/>
    <dgm:cxn modelId="{53A1E124-E4F7-43C5-972A-D30CCEC0D383}" type="presParOf" srcId="{0A755DD9-44AD-4ECA-84C6-D02318B6AEFE}" destId="{7DDCEBB9-EBCE-4926-9775-8A29227E5F26}" srcOrd="2" destOrd="0" presId="urn:microsoft.com/office/officeart/2008/layout/VerticalCurvedList"/>
    <dgm:cxn modelId="{5DDBCC34-F627-44FF-8846-E57F3C1DDE3E}" type="presParOf" srcId="{7DDCEBB9-EBCE-4926-9775-8A29227E5F26}" destId="{9F1F05D7-D602-4B54-8CB8-27F6779B7BCD}" srcOrd="0" destOrd="0" presId="urn:microsoft.com/office/officeart/2008/layout/VerticalCurvedList"/>
    <dgm:cxn modelId="{EB48234C-6FBB-48F2-9EC2-17D7263878EA}" type="presParOf" srcId="{0A755DD9-44AD-4ECA-84C6-D02318B6AEFE}" destId="{850DEEB8-8844-42B0-AFEC-1B64A46B58D2}" srcOrd="3" destOrd="0" presId="urn:microsoft.com/office/officeart/2008/layout/VerticalCurvedList"/>
    <dgm:cxn modelId="{E2CE6391-999E-4FA2-ABBC-EA82700B352D}" type="presParOf" srcId="{0A755DD9-44AD-4ECA-84C6-D02318B6AEFE}" destId="{0F888AE2-2674-4CC3-8284-76A776661F7E}" srcOrd="4" destOrd="0" presId="urn:microsoft.com/office/officeart/2008/layout/VerticalCurvedList"/>
    <dgm:cxn modelId="{AA9677F0-4D5B-45AC-8044-E2B3E107500E}" type="presParOf" srcId="{0F888AE2-2674-4CC3-8284-76A776661F7E}" destId="{0B390BBF-F9B5-45D1-897E-65EAACE8E220}" srcOrd="0" destOrd="0" presId="urn:microsoft.com/office/officeart/2008/layout/VerticalCurvedList"/>
    <dgm:cxn modelId="{6F59C302-B0E3-4FF7-8136-141AABE05077}" type="presParOf" srcId="{0A755DD9-44AD-4ECA-84C6-D02318B6AEFE}" destId="{F8E2064D-9DE7-45C5-A689-90C2802B0150}" srcOrd="5" destOrd="0" presId="urn:microsoft.com/office/officeart/2008/layout/VerticalCurvedList"/>
    <dgm:cxn modelId="{64F7FC44-1A36-4A52-BC11-53B90217664E}" type="presParOf" srcId="{0A755DD9-44AD-4ECA-84C6-D02318B6AEFE}" destId="{CCB0FD40-8939-496F-9543-432C8580750A}" srcOrd="6" destOrd="0" presId="urn:microsoft.com/office/officeart/2008/layout/VerticalCurvedList"/>
    <dgm:cxn modelId="{8BD39061-30DB-479B-845E-42A67A45FC12}" type="presParOf" srcId="{CCB0FD40-8939-496F-9543-432C8580750A}" destId="{39C51FEB-104D-4DD6-A317-963BC598B5F7}" srcOrd="0" destOrd="0" presId="urn:microsoft.com/office/officeart/2008/layout/VerticalCurvedList"/>
    <dgm:cxn modelId="{1ECB7299-F837-490C-B815-832C0F88EB62}" type="presParOf" srcId="{0A755DD9-44AD-4ECA-84C6-D02318B6AEFE}" destId="{63D8D88D-A873-448B-9B72-22696915E3FA}" srcOrd="7" destOrd="0" presId="urn:microsoft.com/office/officeart/2008/layout/VerticalCurvedList"/>
    <dgm:cxn modelId="{DFA65BA6-3740-4030-9374-BA384D63699D}" type="presParOf" srcId="{0A755DD9-44AD-4ECA-84C6-D02318B6AEFE}" destId="{F8F83471-26DB-43F7-8CF6-20CA03EC2FB9}" srcOrd="8" destOrd="0" presId="urn:microsoft.com/office/officeart/2008/layout/VerticalCurvedList"/>
    <dgm:cxn modelId="{DCF74246-E268-4CE4-A62C-641AF8562114}" type="presParOf" srcId="{F8F83471-26DB-43F7-8CF6-20CA03EC2FB9}" destId="{D4134E89-9F02-4C9F-BFFF-BD48F5621084}" srcOrd="0" destOrd="0" presId="urn:microsoft.com/office/officeart/2008/layout/VerticalCurvedList"/>
    <dgm:cxn modelId="{9E4424AB-B587-46B6-99A7-F99074C056EF}" type="presParOf" srcId="{0A755DD9-44AD-4ECA-84C6-D02318B6AEFE}" destId="{2EA4EF5E-5A5E-46DB-9CEC-D169B2A12804}" srcOrd="9" destOrd="0" presId="urn:microsoft.com/office/officeart/2008/layout/VerticalCurvedList"/>
    <dgm:cxn modelId="{9BE033E1-539D-431B-A814-17C6B610273C}" type="presParOf" srcId="{0A755DD9-44AD-4ECA-84C6-D02318B6AEFE}" destId="{5A560C1F-1997-4A66-ACF3-58A8CD2AB151}" srcOrd="10" destOrd="0" presId="urn:microsoft.com/office/officeart/2008/layout/VerticalCurvedList"/>
    <dgm:cxn modelId="{3C37D9C1-3B99-4C05-9A79-A3A5FFE09685}" type="presParOf" srcId="{5A560C1F-1997-4A66-ACF3-58A8CD2AB151}" destId="{EB4E3835-DBC4-46D5-A46C-CA7C66708CC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100" kern="1200" dirty="0">
              <a:solidFill>
                <a:schemeClr val="bg1"/>
              </a:solidFill>
            </a:rPr>
            <a:t>357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36377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100" kern="1200" dirty="0">
              <a:solidFill>
                <a:schemeClr val="bg1"/>
              </a:solidFill>
            </a:rPr>
            <a:t>357</a:t>
          </a:r>
        </a:p>
      </dsp:txBody>
      <dsp:txXfrm>
        <a:off x="47271" y="1083648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2800" kern="1200" dirty="0"/>
            <a:t>UCZNIOWIE ZWOLNIENI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100" kern="1200" dirty="0">
              <a:solidFill>
                <a:schemeClr val="bg1"/>
              </a:solidFill>
            </a:rPr>
            <a:t>3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5100" kern="1200" dirty="0">
              <a:solidFill>
                <a:schemeClr val="bg1"/>
              </a:solidFill>
            </a:rPr>
            <a:t>0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677366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4A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13</a:t>
          </a:r>
        </a:p>
      </dsp:txBody>
      <dsp:txXfrm rot="5400000">
        <a:off x="11267" y="804544"/>
        <a:ext cx="645459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993329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4B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7</a:t>
          </a:r>
        </a:p>
      </dsp:txBody>
      <dsp:txXfrm rot="5400000">
        <a:off x="695304" y="804544"/>
        <a:ext cx="645459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-299461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4C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19</a:t>
          </a:r>
        </a:p>
      </dsp:txBody>
      <dsp:txXfrm rot="5400000">
        <a:off x="1389172" y="804544"/>
        <a:ext cx="645459" cy="2413635"/>
      </dsp:txXfrm>
    </dsp:sp>
    <dsp:sp modelId="{2CCC13ED-45C9-4BB5-B4F5-0CC7976B9DE2}">
      <dsp:nvSpPr>
        <dsp:cNvPr id="0" name=""/>
        <dsp:cNvSpPr/>
      </dsp:nvSpPr>
      <dsp:spPr>
        <a:xfrm rot="16200000">
          <a:off x="394407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4D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12</a:t>
          </a:r>
        </a:p>
      </dsp:txBody>
      <dsp:txXfrm rot="5400000">
        <a:off x="2083040" y="804544"/>
        <a:ext cx="645459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088275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5A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2776908" y="804544"/>
        <a:ext cx="645459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1782144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5B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19</a:t>
          </a:r>
        </a:p>
      </dsp:txBody>
      <dsp:txXfrm rot="5400000">
        <a:off x="3470777" y="804544"/>
        <a:ext cx="645459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2476013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5C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4164646" y="804544"/>
        <a:ext cx="645459" cy="2413635"/>
      </dsp:txXfrm>
    </dsp:sp>
    <dsp:sp modelId="{146B87E9-D1C4-4BCA-8B37-E1E344CA0841}">
      <dsp:nvSpPr>
        <dsp:cNvPr id="0" name=""/>
        <dsp:cNvSpPr/>
      </dsp:nvSpPr>
      <dsp:spPr>
        <a:xfrm rot="16200000">
          <a:off x="3169881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5D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13</a:t>
          </a:r>
        </a:p>
      </dsp:txBody>
      <dsp:txXfrm rot="5400000">
        <a:off x="4858514" y="804544"/>
        <a:ext cx="645459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3863750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6A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5552383" y="804544"/>
        <a:ext cx="645459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4557619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6B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13</a:t>
          </a:r>
        </a:p>
      </dsp:txBody>
      <dsp:txXfrm rot="5400000">
        <a:off x="6246252" y="804544"/>
        <a:ext cx="645459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5251487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6C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2"/>
              </a:solidFill>
            </a:rPr>
            <a:t>5</a:t>
          </a:r>
        </a:p>
      </dsp:txBody>
      <dsp:txXfrm rot="5400000">
        <a:off x="6940120" y="804544"/>
        <a:ext cx="645459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5945356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bg1"/>
              </a:solidFill>
            </a:rPr>
            <a:t>7A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rgbClr val="C00000"/>
              </a:solidFill>
            </a:rPr>
            <a:t> </a:t>
          </a:r>
          <a:r>
            <a:rPr lang="pl-PL" sz="1800" b="1" kern="1200" dirty="0">
              <a:solidFill>
                <a:schemeClr val="tx1"/>
              </a:solidFill>
            </a:rPr>
            <a:t>8</a:t>
          </a:r>
        </a:p>
      </dsp:txBody>
      <dsp:txXfrm rot="5400000">
        <a:off x="7633989" y="804544"/>
        <a:ext cx="645459" cy="2413635"/>
      </dsp:txXfrm>
    </dsp:sp>
    <dsp:sp modelId="{61239C83-0D6D-43B8-B395-83E5426A53AE}">
      <dsp:nvSpPr>
        <dsp:cNvPr id="0" name=""/>
        <dsp:cNvSpPr/>
      </dsp:nvSpPr>
      <dsp:spPr>
        <a:xfrm rot="16200000">
          <a:off x="6639225" y="1688632"/>
          <a:ext cx="4022725" cy="6454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7B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7</a:t>
          </a:r>
        </a:p>
      </dsp:txBody>
      <dsp:txXfrm rot="5400000">
        <a:off x="8327858" y="804544"/>
        <a:ext cx="645459" cy="2413635"/>
      </dsp:txXfrm>
    </dsp:sp>
    <dsp:sp modelId="{9384DC4A-AA98-484D-B49B-880E4E94BEDC}">
      <dsp:nvSpPr>
        <dsp:cNvPr id="0" name=""/>
        <dsp:cNvSpPr/>
      </dsp:nvSpPr>
      <dsp:spPr>
        <a:xfrm rot="16200000">
          <a:off x="7307947" y="1688632"/>
          <a:ext cx="4022725" cy="64545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7C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>
              <a:solidFill>
                <a:schemeClr val="tx1"/>
              </a:solidFill>
            </a:rPr>
            <a:t>10</a:t>
          </a:r>
        </a:p>
      </dsp:txBody>
      <dsp:txXfrm rot="5400000">
        <a:off x="8996580" y="804544"/>
        <a:ext cx="645459" cy="2413635"/>
      </dsp:txXfrm>
    </dsp:sp>
    <dsp:sp modelId="{64AA2812-E04E-4F40-9C24-76FFB8F31B2D}">
      <dsp:nvSpPr>
        <dsp:cNvPr id="0" name=""/>
        <dsp:cNvSpPr/>
      </dsp:nvSpPr>
      <dsp:spPr>
        <a:xfrm rot="16200000">
          <a:off x="8026962" y="1688632"/>
          <a:ext cx="4022725" cy="645459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8A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10</a:t>
          </a:r>
        </a:p>
      </dsp:txBody>
      <dsp:txXfrm rot="5400000">
        <a:off x="9715595" y="804544"/>
        <a:ext cx="645459" cy="2413635"/>
      </dsp:txXfrm>
    </dsp:sp>
    <dsp:sp modelId="{D4CB86B1-E367-4BCC-A0F3-F06B6BF8C5B3}">
      <dsp:nvSpPr>
        <dsp:cNvPr id="0" name=""/>
        <dsp:cNvSpPr/>
      </dsp:nvSpPr>
      <dsp:spPr>
        <a:xfrm rot="16200000">
          <a:off x="8720830" y="1688632"/>
          <a:ext cx="4022725" cy="64545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8B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8</a:t>
          </a:r>
        </a:p>
      </dsp:txBody>
      <dsp:txXfrm rot="5400000">
        <a:off x="10409463" y="804544"/>
        <a:ext cx="645459" cy="2413635"/>
      </dsp:txXfrm>
    </dsp:sp>
    <dsp:sp modelId="{96EF4A84-27CB-4DE7-8AE4-DA785A53459B}">
      <dsp:nvSpPr>
        <dsp:cNvPr id="0" name=""/>
        <dsp:cNvSpPr/>
      </dsp:nvSpPr>
      <dsp:spPr>
        <a:xfrm rot="16200000">
          <a:off x="9414699" y="1688632"/>
          <a:ext cx="4022725" cy="64545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/>
            <a:t>8C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>
              <a:solidFill>
                <a:schemeClr val="tx1"/>
              </a:solidFill>
            </a:rPr>
            <a:t>2</a:t>
          </a:r>
        </a:p>
      </dsp:txBody>
      <dsp:txXfrm rot="5400000">
        <a:off x="11103332" y="804544"/>
        <a:ext cx="645459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53492" y="99989"/>
          <a:ext cx="530438" cy="50830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6.0</a:t>
          </a:r>
        </a:p>
      </dsp:txBody>
      <dsp:txXfrm rot="-5400000">
        <a:off x="-42425" y="343074"/>
        <a:ext cx="508304" cy="22134"/>
      </dsp:txXfrm>
    </dsp:sp>
    <dsp:sp modelId="{40DCD88C-34B7-481B-8750-BDB949E51022}">
      <dsp:nvSpPr>
        <dsp:cNvPr id="0" name=""/>
        <dsp:cNvSpPr/>
      </dsp:nvSpPr>
      <dsp:spPr>
        <a:xfrm rot="5400000">
          <a:off x="2694559" y="-2208257"/>
          <a:ext cx="344966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l-PL" sz="2000" kern="1200" dirty="0" err="1">
              <a:solidFill>
                <a:schemeClr val="tx1"/>
              </a:solidFill>
            </a:rPr>
            <a:t>Superson</a:t>
          </a:r>
          <a:r>
            <a:rPr lang="pl-PL" sz="2000" kern="1200" dirty="0"/>
            <a:t> Arkadiusz 6b</a:t>
          </a:r>
        </a:p>
      </dsp:txBody>
      <dsp:txXfrm rot="-5400000">
        <a:off x="397379" y="105763"/>
        <a:ext cx="4922486" cy="311286"/>
      </dsp:txXfrm>
    </dsp:sp>
    <dsp:sp modelId="{22E8ABC2-FD3A-4AF5-8E6B-5925E3DCEB77}">
      <dsp:nvSpPr>
        <dsp:cNvPr id="0" name=""/>
        <dsp:cNvSpPr/>
      </dsp:nvSpPr>
      <dsp:spPr>
        <a:xfrm rot="5400000">
          <a:off x="-53492" y="576010"/>
          <a:ext cx="530438" cy="50830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42425" y="819095"/>
        <a:ext cx="508304" cy="22134"/>
      </dsp:txXfrm>
    </dsp:sp>
    <dsp:sp modelId="{D5D0AFE6-A4B8-471C-95F4-CB356CCBF891}">
      <dsp:nvSpPr>
        <dsp:cNvPr id="0" name=""/>
        <dsp:cNvSpPr/>
      </dsp:nvSpPr>
      <dsp:spPr>
        <a:xfrm rot="5400000">
          <a:off x="2694650" y="-1732327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Dudko Patrycja 6b</a:t>
          </a:r>
        </a:p>
      </dsp:txBody>
      <dsp:txXfrm rot="-5400000">
        <a:off x="397380" y="581774"/>
        <a:ext cx="4922495" cy="311122"/>
      </dsp:txXfrm>
    </dsp:sp>
    <dsp:sp modelId="{12DA0BC9-2FC5-474A-856E-4DB94FFDB77C}">
      <dsp:nvSpPr>
        <dsp:cNvPr id="0" name=""/>
        <dsp:cNvSpPr/>
      </dsp:nvSpPr>
      <dsp:spPr>
        <a:xfrm rot="5400000">
          <a:off x="-37140" y="1035679"/>
          <a:ext cx="530438" cy="54100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42425" y="1040964"/>
        <a:ext cx="541008" cy="530438"/>
      </dsp:txXfrm>
    </dsp:sp>
    <dsp:sp modelId="{D8AAC9D3-A35D-4DE8-B0B9-CD496F9B4E4D}">
      <dsp:nvSpPr>
        <dsp:cNvPr id="0" name=""/>
        <dsp:cNvSpPr/>
      </dsp:nvSpPr>
      <dsp:spPr>
        <a:xfrm rot="5400000">
          <a:off x="2711002" y="-1256306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Reduta Emilia 5a</a:t>
          </a:r>
        </a:p>
      </dsp:txBody>
      <dsp:txXfrm rot="-5400000">
        <a:off x="413732" y="1057795"/>
        <a:ext cx="4922495" cy="311122"/>
      </dsp:txXfrm>
    </dsp:sp>
    <dsp:sp modelId="{BAEF5C2C-68FF-49A1-A341-022CBC3A553E}">
      <dsp:nvSpPr>
        <dsp:cNvPr id="0" name=""/>
        <dsp:cNvSpPr/>
      </dsp:nvSpPr>
      <dsp:spPr>
        <a:xfrm rot="5400000">
          <a:off x="-37140" y="1511700"/>
          <a:ext cx="530438" cy="541008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42425" y="1516985"/>
        <a:ext cx="541008" cy="530438"/>
      </dsp:txXfrm>
    </dsp:sp>
    <dsp:sp modelId="{1DC43DB0-5E0E-4981-91D2-71B3006E3FFB}">
      <dsp:nvSpPr>
        <dsp:cNvPr id="0" name=""/>
        <dsp:cNvSpPr/>
      </dsp:nvSpPr>
      <dsp:spPr>
        <a:xfrm rot="5400000">
          <a:off x="2711002" y="-780284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Wojtecki Franciszek 5b</a:t>
          </a:r>
        </a:p>
      </dsp:txBody>
      <dsp:txXfrm rot="-5400000">
        <a:off x="413732" y="1533817"/>
        <a:ext cx="4922495" cy="311122"/>
      </dsp:txXfrm>
    </dsp:sp>
    <dsp:sp modelId="{BE0253A0-63F1-473B-9C78-810F78C9C062}">
      <dsp:nvSpPr>
        <dsp:cNvPr id="0" name=""/>
        <dsp:cNvSpPr/>
      </dsp:nvSpPr>
      <dsp:spPr>
        <a:xfrm rot="5400000">
          <a:off x="-37140" y="1987721"/>
          <a:ext cx="530438" cy="54100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5,8</a:t>
          </a:r>
        </a:p>
      </dsp:txBody>
      <dsp:txXfrm rot="-5400000">
        <a:off x="-42425" y="1993006"/>
        <a:ext cx="541008" cy="530438"/>
      </dsp:txXfrm>
    </dsp:sp>
    <dsp:sp modelId="{EE4437F7-6878-4528-A190-4EE2EBB76ED3}">
      <dsp:nvSpPr>
        <dsp:cNvPr id="0" name=""/>
        <dsp:cNvSpPr/>
      </dsp:nvSpPr>
      <dsp:spPr>
        <a:xfrm rot="5400000">
          <a:off x="2711002" y="-304263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Kulikowska Zofia 4d</a:t>
          </a:r>
        </a:p>
      </dsp:txBody>
      <dsp:txXfrm rot="-5400000">
        <a:off x="413732" y="2009838"/>
        <a:ext cx="4922495" cy="311122"/>
      </dsp:txXfrm>
    </dsp:sp>
    <dsp:sp modelId="{D0FE9BD0-7471-4454-8827-B44836BEA9DC}">
      <dsp:nvSpPr>
        <dsp:cNvPr id="0" name=""/>
        <dsp:cNvSpPr/>
      </dsp:nvSpPr>
      <dsp:spPr>
        <a:xfrm rot="5400000">
          <a:off x="-37140" y="2463742"/>
          <a:ext cx="530438" cy="541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5,8</a:t>
          </a:r>
        </a:p>
      </dsp:txBody>
      <dsp:txXfrm rot="-5400000">
        <a:off x="-42425" y="2469027"/>
        <a:ext cx="541008" cy="530438"/>
      </dsp:txXfrm>
    </dsp:sp>
    <dsp:sp modelId="{45EA6340-A3FB-4DA8-9A70-154D3B5208E2}">
      <dsp:nvSpPr>
        <dsp:cNvPr id="0" name=""/>
        <dsp:cNvSpPr/>
      </dsp:nvSpPr>
      <dsp:spPr>
        <a:xfrm rot="5400000">
          <a:off x="2711002" y="171757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</a:pPr>
          <a:r>
            <a:rPr lang="pl-PL" sz="2000" kern="1200" dirty="0">
              <a:solidFill>
                <a:schemeClr val="tx1"/>
              </a:solidFill>
            </a:rPr>
            <a:t>Lenarcik Jan 4b</a:t>
          </a:r>
        </a:p>
      </dsp:txBody>
      <dsp:txXfrm rot="-5400000">
        <a:off x="413732" y="2485859"/>
        <a:ext cx="4922495" cy="311122"/>
      </dsp:txXfrm>
    </dsp:sp>
    <dsp:sp modelId="{69ADEE5D-AD08-4A16-86D5-DF63E38EE174}">
      <dsp:nvSpPr>
        <dsp:cNvPr id="0" name=""/>
        <dsp:cNvSpPr/>
      </dsp:nvSpPr>
      <dsp:spPr>
        <a:xfrm rot="5400000">
          <a:off x="-37140" y="2939763"/>
          <a:ext cx="530438" cy="541008"/>
        </a:xfrm>
        <a:prstGeom prst="chevron">
          <a:avLst/>
        </a:prstGeom>
        <a:solidFill>
          <a:schemeClr val="accent3">
            <a:hueOff val="0"/>
            <a:satOff val="0"/>
            <a:lumOff val="0"/>
            <a:alpha val="9900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-42425" y="2945048"/>
        <a:ext cx="541008" cy="530438"/>
      </dsp:txXfrm>
    </dsp:sp>
    <dsp:sp modelId="{B62D9E5D-C580-4813-BE6E-E0508AA7A4AC}">
      <dsp:nvSpPr>
        <dsp:cNvPr id="0" name=""/>
        <dsp:cNvSpPr/>
      </dsp:nvSpPr>
      <dsp:spPr>
        <a:xfrm rot="5400000">
          <a:off x="2711002" y="647778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Iwaniuk Maria 6a</a:t>
          </a:r>
        </a:p>
      </dsp:txBody>
      <dsp:txXfrm rot="-5400000">
        <a:off x="413732" y="2961880"/>
        <a:ext cx="4922495" cy="311122"/>
      </dsp:txXfrm>
    </dsp:sp>
    <dsp:sp modelId="{7C47B9FC-E9A5-480D-847B-6815CB99F7E7}">
      <dsp:nvSpPr>
        <dsp:cNvPr id="0" name=""/>
        <dsp:cNvSpPr/>
      </dsp:nvSpPr>
      <dsp:spPr>
        <a:xfrm rot="5400000">
          <a:off x="-37140" y="3415784"/>
          <a:ext cx="530438" cy="54100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-42425" y="3421069"/>
        <a:ext cx="541008" cy="530438"/>
      </dsp:txXfrm>
    </dsp:sp>
    <dsp:sp modelId="{3D95F871-CB22-4FBE-850E-DD2027FE373B}">
      <dsp:nvSpPr>
        <dsp:cNvPr id="0" name=""/>
        <dsp:cNvSpPr/>
      </dsp:nvSpPr>
      <dsp:spPr>
        <a:xfrm rot="5400000">
          <a:off x="2711002" y="1123799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</a:pPr>
          <a:r>
            <a:rPr lang="pl-PL" sz="2000" kern="1200" dirty="0"/>
            <a:t>Matus Beata 5d</a:t>
          </a:r>
        </a:p>
      </dsp:txBody>
      <dsp:txXfrm rot="-5400000">
        <a:off x="413732" y="3437901"/>
        <a:ext cx="4922495" cy="311122"/>
      </dsp:txXfrm>
    </dsp:sp>
    <dsp:sp modelId="{D55D29CB-ECEF-4451-8E53-D5548970AE70}">
      <dsp:nvSpPr>
        <dsp:cNvPr id="0" name=""/>
        <dsp:cNvSpPr/>
      </dsp:nvSpPr>
      <dsp:spPr>
        <a:xfrm rot="5400000">
          <a:off x="-37140" y="3891805"/>
          <a:ext cx="530438" cy="541008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5,69</a:t>
          </a:r>
        </a:p>
      </dsp:txBody>
      <dsp:txXfrm rot="-5400000">
        <a:off x="-42425" y="3897090"/>
        <a:ext cx="541008" cy="530438"/>
      </dsp:txXfrm>
    </dsp:sp>
    <dsp:sp modelId="{7E5A862D-88D1-4620-959B-6C744C36C256}">
      <dsp:nvSpPr>
        <dsp:cNvPr id="0" name=""/>
        <dsp:cNvSpPr/>
      </dsp:nvSpPr>
      <dsp:spPr>
        <a:xfrm rot="5400000">
          <a:off x="2711002" y="1599820"/>
          <a:ext cx="344784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 err="1"/>
            <a:t>Superson</a:t>
          </a:r>
          <a:r>
            <a:rPr lang="pl-PL" sz="2000" kern="1200" dirty="0"/>
            <a:t> Daria 8a</a:t>
          </a:r>
        </a:p>
      </dsp:txBody>
      <dsp:txXfrm rot="-5400000">
        <a:off x="413732" y="3913922"/>
        <a:ext cx="4922495" cy="311122"/>
      </dsp:txXfrm>
    </dsp:sp>
    <dsp:sp modelId="{4940F844-8C66-4454-978E-E195B9CD85DE}">
      <dsp:nvSpPr>
        <dsp:cNvPr id="0" name=""/>
        <dsp:cNvSpPr/>
      </dsp:nvSpPr>
      <dsp:spPr>
        <a:xfrm rot="5400000">
          <a:off x="-37140" y="4575220"/>
          <a:ext cx="530438" cy="54100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5,6</a:t>
          </a:r>
        </a:p>
      </dsp:txBody>
      <dsp:txXfrm rot="-5400000">
        <a:off x="-42425" y="4580505"/>
        <a:ext cx="541008" cy="530438"/>
      </dsp:txXfrm>
    </dsp:sp>
    <dsp:sp modelId="{EEBA9356-3685-41A6-A8B2-8F17EC124EB3}">
      <dsp:nvSpPr>
        <dsp:cNvPr id="0" name=""/>
        <dsp:cNvSpPr/>
      </dsp:nvSpPr>
      <dsp:spPr>
        <a:xfrm rot="5400000">
          <a:off x="2503609" y="2283234"/>
          <a:ext cx="759571" cy="49393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Gruszewska Wiktoria, </a:t>
          </a:r>
          <a:r>
            <a:rPr lang="pl-PL" sz="2000" kern="1200" dirty="0" err="1"/>
            <a:t>Sawoń</a:t>
          </a:r>
          <a:r>
            <a:rPr lang="pl-PL" sz="2000" kern="1200" dirty="0"/>
            <a:t> Franciszek, </a:t>
          </a:r>
          <a:r>
            <a:rPr lang="pl-PL" sz="2000" kern="1200" dirty="0" err="1"/>
            <a:t>Wojtkun</a:t>
          </a:r>
          <a:r>
            <a:rPr lang="pl-PL" sz="2000" kern="1200" dirty="0"/>
            <a:t> Nikola 4c</a:t>
          </a:r>
        </a:p>
      </dsp:txBody>
      <dsp:txXfrm rot="-5400000">
        <a:off x="413732" y="4410191"/>
        <a:ext cx="4902247" cy="685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101202" y="104936"/>
          <a:ext cx="674686" cy="47228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5,64</a:t>
          </a:r>
        </a:p>
      </dsp:txBody>
      <dsp:txXfrm rot="-5400000">
        <a:off x="1" y="239873"/>
        <a:ext cx="472280" cy="202406"/>
      </dsp:txXfrm>
    </dsp:sp>
    <dsp:sp modelId="{D5D0AFE6-A4B8-471C-95F4-CB356CCBF891}">
      <dsp:nvSpPr>
        <dsp:cNvPr id="0" name=""/>
        <dsp:cNvSpPr/>
      </dsp:nvSpPr>
      <dsp:spPr>
        <a:xfrm rot="5400000">
          <a:off x="2485314" y="-2009300"/>
          <a:ext cx="43877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 err="1"/>
            <a:t>Bylińska</a:t>
          </a:r>
          <a:r>
            <a:rPr lang="pl-PL" sz="2000" kern="1200" dirty="0"/>
            <a:t> Kornelia 5c</a:t>
          </a:r>
        </a:p>
      </dsp:txBody>
      <dsp:txXfrm rot="-5400000">
        <a:off x="472281" y="25152"/>
        <a:ext cx="4443425" cy="395938"/>
      </dsp:txXfrm>
    </dsp:sp>
    <dsp:sp modelId="{12DA0BC9-2FC5-474A-856E-4DB94FFDB77C}">
      <dsp:nvSpPr>
        <dsp:cNvPr id="0" name=""/>
        <dsp:cNvSpPr/>
      </dsp:nvSpPr>
      <dsp:spPr>
        <a:xfrm rot="5400000">
          <a:off x="-101202" y="705673"/>
          <a:ext cx="674686" cy="47228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5,54</a:t>
          </a:r>
        </a:p>
      </dsp:txBody>
      <dsp:txXfrm rot="-5400000">
        <a:off x="1" y="840610"/>
        <a:ext cx="472280" cy="202406"/>
      </dsp:txXfrm>
    </dsp:sp>
    <dsp:sp modelId="{D8AAC9D3-A35D-4DE8-B0B9-CD496F9B4E4D}">
      <dsp:nvSpPr>
        <dsp:cNvPr id="0" name=""/>
        <dsp:cNvSpPr/>
      </dsp:nvSpPr>
      <dsp:spPr>
        <a:xfrm rot="5400000">
          <a:off x="2485429" y="-1408678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Markowska Laura 7c</a:t>
          </a:r>
        </a:p>
      </dsp:txBody>
      <dsp:txXfrm rot="-5400000">
        <a:off x="472280" y="625879"/>
        <a:ext cx="4443436" cy="395730"/>
      </dsp:txXfrm>
    </dsp:sp>
    <dsp:sp modelId="{BAEF5C2C-68FF-49A1-A341-022CBC3A553E}">
      <dsp:nvSpPr>
        <dsp:cNvPr id="0" name=""/>
        <dsp:cNvSpPr/>
      </dsp:nvSpPr>
      <dsp:spPr>
        <a:xfrm rot="5400000">
          <a:off x="-101202" y="1306409"/>
          <a:ext cx="674686" cy="47228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5,54</a:t>
          </a:r>
        </a:p>
      </dsp:txBody>
      <dsp:txXfrm rot="-5400000">
        <a:off x="1" y="1441346"/>
        <a:ext cx="472280" cy="202406"/>
      </dsp:txXfrm>
    </dsp:sp>
    <dsp:sp modelId="{1DC43DB0-5E0E-4981-91D2-71B3006E3FFB}">
      <dsp:nvSpPr>
        <dsp:cNvPr id="0" name=""/>
        <dsp:cNvSpPr/>
      </dsp:nvSpPr>
      <dsp:spPr>
        <a:xfrm rot="5400000">
          <a:off x="2485429" y="-807942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Żukowska Julia 8b</a:t>
          </a:r>
        </a:p>
      </dsp:txBody>
      <dsp:txXfrm rot="-5400000">
        <a:off x="472280" y="1226615"/>
        <a:ext cx="4443436" cy="395730"/>
      </dsp:txXfrm>
    </dsp:sp>
    <dsp:sp modelId="{BE0253A0-63F1-473B-9C78-810F78C9C062}">
      <dsp:nvSpPr>
        <dsp:cNvPr id="0" name=""/>
        <dsp:cNvSpPr/>
      </dsp:nvSpPr>
      <dsp:spPr>
        <a:xfrm rot="5400000">
          <a:off x="-101202" y="1907146"/>
          <a:ext cx="674686" cy="47228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5,5</a:t>
          </a:r>
        </a:p>
      </dsp:txBody>
      <dsp:txXfrm rot="-5400000">
        <a:off x="1" y="2042083"/>
        <a:ext cx="472280" cy="202406"/>
      </dsp:txXfrm>
    </dsp:sp>
    <dsp:sp modelId="{EE4437F7-6878-4528-A190-4EE2EBB76ED3}">
      <dsp:nvSpPr>
        <dsp:cNvPr id="0" name=""/>
        <dsp:cNvSpPr/>
      </dsp:nvSpPr>
      <dsp:spPr>
        <a:xfrm rot="5400000">
          <a:off x="2485429" y="-207205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 err="1"/>
            <a:t>Antosiuk</a:t>
          </a:r>
          <a:r>
            <a:rPr lang="pl-PL" sz="2000" kern="1200" dirty="0"/>
            <a:t> </a:t>
          </a:r>
          <a:r>
            <a:rPr lang="pl-PL" sz="2000" kern="1200" dirty="0" err="1"/>
            <a:t>Szytmon</a:t>
          </a:r>
          <a:r>
            <a:rPr lang="pl-PL" sz="2000" kern="1200" dirty="0"/>
            <a:t> 4a</a:t>
          </a:r>
        </a:p>
      </dsp:txBody>
      <dsp:txXfrm rot="-5400000">
        <a:off x="472280" y="1827352"/>
        <a:ext cx="4443436" cy="395730"/>
      </dsp:txXfrm>
    </dsp:sp>
    <dsp:sp modelId="{A3ACFA8B-A854-4B86-B1D1-007D37E3BF6F}">
      <dsp:nvSpPr>
        <dsp:cNvPr id="0" name=""/>
        <dsp:cNvSpPr/>
      </dsp:nvSpPr>
      <dsp:spPr>
        <a:xfrm rot="5400000">
          <a:off x="-101202" y="2507883"/>
          <a:ext cx="674686" cy="472280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5,46</a:t>
          </a:r>
        </a:p>
      </dsp:txBody>
      <dsp:txXfrm rot="-5400000">
        <a:off x="1" y="2642820"/>
        <a:ext cx="472280" cy="202406"/>
      </dsp:txXfrm>
    </dsp:sp>
    <dsp:sp modelId="{A7205039-6190-4F22-8552-DAA26B8AA3AD}">
      <dsp:nvSpPr>
        <dsp:cNvPr id="0" name=""/>
        <dsp:cNvSpPr/>
      </dsp:nvSpPr>
      <dsp:spPr>
        <a:xfrm rot="5400000">
          <a:off x="2485429" y="393530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Kończyło Mateusz 7b</a:t>
          </a:r>
        </a:p>
      </dsp:txBody>
      <dsp:txXfrm rot="-5400000">
        <a:off x="472280" y="2428087"/>
        <a:ext cx="4443436" cy="395730"/>
      </dsp:txXfrm>
    </dsp:sp>
    <dsp:sp modelId="{67F954AC-906B-4791-984F-C8B740E6CC55}">
      <dsp:nvSpPr>
        <dsp:cNvPr id="0" name=""/>
        <dsp:cNvSpPr/>
      </dsp:nvSpPr>
      <dsp:spPr>
        <a:xfrm rot="5400000">
          <a:off x="-101202" y="3108619"/>
          <a:ext cx="674686" cy="47228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5,27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1" y="3243556"/>
        <a:ext cx="472280" cy="202406"/>
      </dsp:txXfrm>
    </dsp:sp>
    <dsp:sp modelId="{BBAA4C5E-2E6A-4FA0-8E1E-6B8F64034F08}">
      <dsp:nvSpPr>
        <dsp:cNvPr id="0" name=""/>
        <dsp:cNvSpPr/>
      </dsp:nvSpPr>
      <dsp:spPr>
        <a:xfrm rot="5400000">
          <a:off x="2485429" y="994267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 err="1"/>
            <a:t>Biendar</a:t>
          </a:r>
          <a:r>
            <a:rPr lang="pl-PL" sz="2000" kern="1200" dirty="0"/>
            <a:t> Tymon 6c</a:t>
          </a:r>
        </a:p>
      </dsp:txBody>
      <dsp:txXfrm rot="-5400000">
        <a:off x="472280" y="3028824"/>
        <a:ext cx="4443436" cy="395730"/>
      </dsp:txXfrm>
    </dsp:sp>
    <dsp:sp modelId="{46BDC434-7234-4E2D-8F31-4D9D20E613E6}">
      <dsp:nvSpPr>
        <dsp:cNvPr id="0" name=""/>
        <dsp:cNvSpPr/>
      </dsp:nvSpPr>
      <dsp:spPr>
        <a:xfrm rot="5400000">
          <a:off x="-101202" y="3709356"/>
          <a:ext cx="674686" cy="47228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5, 08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1" y="3844293"/>
        <a:ext cx="472280" cy="202406"/>
      </dsp:txXfrm>
    </dsp:sp>
    <dsp:sp modelId="{B8CAA020-BC3B-4F70-B177-F34CE9D0050E}">
      <dsp:nvSpPr>
        <dsp:cNvPr id="0" name=""/>
        <dsp:cNvSpPr/>
      </dsp:nvSpPr>
      <dsp:spPr>
        <a:xfrm rot="5400000">
          <a:off x="2485429" y="1595004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Wróbel Kornelia 7a</a:t>
          </a:r>
        </a:p>
      </dsp:txBody>
      <dsp:txXfrm rot="-5400000">
        <a:off x="472280" y="3629561"/>
        <a:ext cx="4443436" cy="395730"/>
      </dsp:txXfrm>
    </dsp:sp>
    <dsp:sp modelId="{E3F45BE7-B293-4173-9B47-3100595002CE}">
      <dsp:nvSpPr>
        <dsp:cNvPr id="0" name=""/>
        <dsp:cNvSpPr/>
      </dsp:nvSpPr>
      <dsp:spPr>
        <a:xfrm rot="5400000">
          <a:off x="-101202" y="4310092"/>
          <a:ext cx="674686" cy="47228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solidFill>
                <a:schemeClr val="tx1"/>
              </a:solidFill>
            </a:rPr>
            <a:t>5,0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1" y="4445029"/>
        <a:ext cx="472280" cy="202406"/>
      </dsp:txXfrm>
    </dsp:sp>
    <dsp:sp modelId="{79263F69-EE8E-4BB0-B44E-0E2E4B7A8C3B}">
      <dsp:nvSpPr>
        <dsp:cNvPr id="0" name=""/>
        <dsp:cNvSpPr/>
      </dsp:nvSpPr>
      <dsp:spPr>
        <a:xfrm rot="5400000">
          <a:off x="2485429" y="2195740"/>
          <a:ext cx="438546" cy="44648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pl-PL" sz="2000" kern="1200" dirty="0"/>
            <a:t>Kozłowski Wojciech 8c</a:t>
          </a:r>
        </a:p>
      </dsp:txBody>
      <dsp:txXfrm rot="-5400000">
        <a:off x="472280" y="4230297"/>
        <a:ext cx="4443436" cy="3957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0722C-60CB-4BFF-BD43-80F89F340604}">
      <dsp:nvSpPr>
        <dsp:cNvPr id="0" name=""/>
        <dsp:cNvSpPr/>
      </dsp:nvSpPr>
      <dsp:spPr>
        <a:xfrm>
          <a:off x="-5305026" y="-812451"/>
          <a:ext cx="6317065" cy="6317065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32F515-377B-4C4D-ABE7-5CBE194F619E}">
      <dsp:nvSpPr>
        <dsp:cNvPr id="0" name=""/>
        <dsp:cNvSpPr/>
      </dsp:nvSpPr>
      <dsp:spPr>
        <a:xfrm>
          <a:off x="442584" y="293166"/>
          <a:ext cx="7193514" cy="5867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b="0" kern="1200" dirty="0">
              <a:solidFill>
                <a:schemeClr val="tx1"/>
              </a:solidFill>
            </a:rPr>
            <a:t>Bogucka Wiktoria 4c</a:t>
          </a:r>
        </a:p>
      </dsp:txBody>
      <dsp:txXfrm>
        <a:off x="442584" y="293166"/>
        <a:ext cx="7193514" cy="586707"/>
      </dsp:txXfrm>
    </dsp:sp>
    <dsp:sp modelId="{9F1F05D7-D602-4B54-8CB8-27F6779B7BCD}">
      <dsp:nvSpPr>
        <dsp:cNvPr id="0" name=""/>
        <dsp:cNvSpPr/>
      </dsp:nvSpPr>
      <dsp:spPr>
        <a:xfrm>
          <a:off x="75891" y="219827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DEEB8-8844-42B0-AFEC-1B64A46B58D2}">
      <dsp:nvSpPr>
        <dsp:cNvPr id="0" name=""/>
        <dsp:cNvSpPr/>
      </dsp:nvSpPr>
      <dsp:spPr>
        <a:xfrm>
          <a:off x="863001" y="1172946"/>
          <a:ext cx="6773096" cy="58670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b="0" kern="1200" dirty="0">
              <a:solidFill>
                <a:schemeClr val="tx1"/>
              </a:solidFill>
            </a:rPr>
            <a:t>Górska Katarzyna 4c</a:t>
          </a:r>
        </a:p>
      </dsp:txBody>
      <dsp:txXfrm>
        <a:off x="863001" y="1172946"/>
        <a:ext cx="6773096" cy="586707"/>
      </dsp:txXfrm>
    </dsp:sp>
    <dsp:sp modelId="{0B390BBF-F9B5-45D1-897E-65EAACE8E220}">
      <dsp:nvSpPr>
        <dsp:cNvPr id="0" name=""/>
        <dsp:cNvSpPr/>
      </dsp:nvSpPr>
      <dsp:spPr>
        <a:xfrm>
          <a:off x="496309" y="109960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2064D-9DE7-45C5-A689-90C2802B0150}">
      <dsp:nvSpPr>
        <dsp:cNvPr id="0" name=""/>
        <dsp:cNvSpPr/>
      </dsp:nvSpPr>
      <dsp:spPr>
        <a:xfrm>
          <a:off x="992036" y="2052727"/>
          <a:ext cx="6644061" cy="5867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b="0" kern="1200" dirty="0" err="1">
              <a:solidFill>
                <a:schemeClr val="tx1"/>
              </a:solidFill>
            </a:rPr>
            <a:t>Birycka</a:t>
          </a:r>
          <a:r>
            <a:rPr lang="pl-PL" sz="3100" b="0" kern="1200" dirty="0">
              <a:solidFill>
                <a:schemeClr val="tx1"/>
              </a:solidFill>
            </a:rPr>
            <a:t> Natalia 5d</a:t>
          </a:r>
        </a:p>
      </dsp:txBody>
      <dsp:txXfrm>
        <a:off x="992036" y="2052727"/>
        <a:ext cx="6644061" cy="586707"/>
      </dsp:txXfrm>
    </dsp:sp>
    <dsp:sp modelId="{39C51FEB-104D-4DD6-A317-963BC598B5F7}">
      <dsp:nvSpPr>
        <dsp:cNvPr id="0" name=""/>
        <dsp:cNvSpPr/>
      </dsp:nvSpPr>
      <dsp:spPr>
        <a:xfrm>
          <a:off x="625343" y="197938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8D88D-A873-448B-9B72-22696915E3FA}">
      <dsp:nvSpPr>
        <dsp:cNvPr id="0" name=""/>
        <dsp:cNvSpPr/>
      </dsp:nvSpPr>
      <dsp:spPr>
        <a:xfrm>
          <a:off x="863001" y="2932507"/>
          <a:ext cx="6773096" cy="58670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b="0" kern="1200" dirty="0">
              <a:solidFill>
                <a:schemeClr val="tx1"/>
              </a:solidFill>
            </a:rPr>
            <a:t>Korsak Kacper 5d</a:t>
          </a:r>
        </a:p>
      </dsp:txBody>
      <dsp:txXfrm>
        <a:off x="863001" y="2932507"/>
        <a:ext cx="6773096" cy="586707"/>
      </dsp:txXfrm>
    </dsp:sp>
    <dsp:sp modelId="{D4134E89-9F02-4C9F-BFFF-BD48F5621084}">
      <dsp:nvSpPr>
        <dsp:cNvPr id="0" name=""/>
        <dsp:cNvSpPr/>
      </dsp:nvSpPr>
      <dsp:spPr>
        <a:xfrm>
          <a:off x="496309" y="2859168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4EF5E-5A5E-46DB-9CEC-D169B2A12804}">
      <dsp:nvSpPr>
        <dsp:cNvPr id="0" name=""/>
        <dsp:cNvSpPr/>
      </dsp:nvSpPr>
      <dsp:spPr>
        <a:xfrm>
          <a:off x="442584" y="3812287"/>
          <a:ext cx="7193514" cy="5867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5699" tIns="78740" rIns="78740" bIns="7874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b="0" kern="1200" dirty="0" err="1">
              <a:solidFill>
                <a:schemeClr val="tx1"/>
              </a:solidFill>
            </a:rPr>
            <a:t>Pietrynczak</a:t>
          </a:r>
          <a:r>
            <a:rPr lang="pl-PL" sz="3100" b="0" kern="1200" dirty="0">
              <a:solidFill>
                <a:schemeClr val="tx1"/>
              </a:solidFill>
            </a:rPr>
            <a:t> Natalia 5d</a:t>
          </a:r>
        </a:p>
      </dsp:txBody>
      <dsp:txXfrm>
        <a:off x="442584" y="3812287"/>
        <a:ext cx="7193514" cy="586707"/>
      </dsp:txXfrm>
    </dsp:sp>
    <dsp:sp modelId="{EB4E3835-DBC4-46D5-A46C-CA7C66708CC4}">
      <dsp:nvSpPr>
        <dsp:cNvPr id="0" name=""/>
        <dsp:cNvSpPr/>
      </dsp:nvSpPr>
      <dsp:spPr>
        <a:xfrm>
          <a:off x="75891" y="3738949"/>
          <a:ext cx="733384" cy="7333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8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80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3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00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2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52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84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91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64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58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4286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83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260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3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50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4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F50E-78D2-4082-BB2C-59338D50F47C}" type="datetimeFigureOut">
              <a:rPr lang="pl-PL" smtClean="0"/>
              <a:t>29.01.2025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6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W I SEMESTRZE ROKU SZKOLNEGO 2024/2025</a:t>
            </a:r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8658258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4098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07" y="285361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08426DE4-9729-DB28-1CC1-1DD6AFB8A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502669"/>
              </p:ext>
            </p:extLst>
          </p:nvPr>
        </p:nvGraphicFramePr>
        <p:xfrm>
          <a:off x="677863" y="1930400"/>
          <a:ext cx="8596312" cy="4696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Matematyka – </a:t>
            </a:r>
            <a:r>
              <a:rPr lang="pl-PL" sz="4000" dirty="0" smtClean="0"/>
              <a:t>6</a:t>
            </a:r>
            <a:endParaRPr lang="pl-PL" sz="4000" dirty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J. angielski - 2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140" y="223814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4,62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12184962"/>
              </p:ext>
            </p:extLst>
          </p:nvPr>
        </p:nvGraphicFramePr>
        <p:xfrm>
          <a:off x="529377" y="1846263"/>
          <a:ext cx="11133245" cy="4691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18864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42207989"/>
              </p:ext>
            </p:extLst>
          </p:nvPr>
        </p:nvGraphicFramePr>
        <p:xfrm>
          <a:off x="294290" y="2350757"/>
          <a:ext cx="11750226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4787053" y="1011981"/>
            <a:ext cx="1452880" cy="11848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181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" y="609600"/>
            <a:ext cx="10196052" cy="914399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NAJLEPSI UCZNIOWIE Z POSZCZEGÓLNYCH KLAS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73532349"/>
              </p:ext>
            </p:extLst>
          </p:nvPr>
        </p:nvGraphicFramePr>
        <p:xfrm>
          <a:off x="333083" y="1189703"/>
          <a:ext cx="5310633" cy="5221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1937577"/>
              </p:ext>
            </p:extLst>
          </p:nvPr>
        </p:nvGraphicFramePr>
        <p:xfrm>
          <a:off x="6218238" y="1523999"/>
          <a:ext cx="4937125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3" y="215023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9477416"/>
              </p:ext>
            </p:extLst>
          </p:nvPr>
        </p:nvGraphicFramePr>
        <p:xfrm>
          <a:off x="1066800" y="1964796"/>
          <a:ext cx="10058400" cy="450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88,3%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241835"/>
              </p:ext>
            </p:extLst>
          </p:nvPr>
        </p:nvGraphicFramePr>
        <p:xfrm>
          <a:off x="1096963" y="1846263"/>
          <a:ext cx="10058400" cy="455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22953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B85A4-91EC-1041-3078-CC325EDF7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6300"/>
          </a:xfrm>
        </p:spPr>
        <p:txBody>
          <a:bodyPr/>
          <a:lstStyle/>
          <a:p>
            <a:r>
              <a:rPr lang="pl-PL" b="1" dirty="0"/>
              <a:t>UCZNIOWIE ZE 100% FREKWENCJĄ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3C24310-D9E2-07D2-D572-BD2833070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497848"/>
              </p:ext>
            </p:extLst>
          </p:nvPr>
        </p:nvGraphicFramePr>
        <p:xfrm>
          <a:off x="1504340" y="1556238"/>
          <a:ext cx="7701206" cy="46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5578DA19-5274-C2FE-9162-5476E56B1529}"/>
              </a:ext>
            </a:extLst>
          </p:cNvPr>
          <p:cNvSpPr txBox="1"/>
          <p:nvPr/>
        </p:nvSpPr>
        <p:spPr>
          <a:xfrm>
            <a:off x="1746076" y="1914174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1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383705-AF0C-0747-67D3-FB5176EC2575}"/>
              </a:ext>
            </a:extLst>
          </p:cNvPr>
          <p:cNvSpPr txBox="1"/>
          <p:nvPr/>
        </p:nvSpPr>
        <p:spPr>
          <a:xfrm>
            <a:off x="2171038" y="2778692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2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522CC93-6A2C-F569-C474-26E1E2A085FC}"/>
              </a:ext>
            </a:extLst>
          </p:cNvPr>
          <p:cNvSpPr txBox="1"/>
          <p:nvPr/>
        </p:nvSpPr>
        <p:spPr>
          <a:xfrm>
            <a:off x="2161112" y="4551393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BB08A43-755F-3F04-4183-847DD6D410A2}"/>
              </a:ext>
            </a:extLst>
          </p:cNvPr>
          <p:cNvSpPr txBox="1"/>
          <p:nvPr/>
        </p:nvSpPr>
        <p:spPr>
          <a:xfrm>
            <a:off x="1814152" y="5416911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5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FCFD018-C530-58D8-F666-3E0B47061E60}"/>
              </a:ext>
            </a:extLst>
          </p:cNvPr>
          <p:cNvSpPr txBox="1"/>
          <p:nvPr/>
        </p:nvSpPr>
        <p:spPr>
          <a:xfrm>
            <a:off x="2280135" y="3666396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3</a:t>
            </a:r>
          </a:p>
        </p:txBody>
      </p:sp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7A91D2FF-3460-A088-D181-FCD9F5CF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12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B5A18D01-2853-8577-00AF-57B9C24E3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7838" y="6023037"/>
            <a:ext cx="4184034" cy="450726"/>
          </a:xfrm>
        </p:spPr>
        <p:txBody>
          <a:bodyPr/>
          <a:lstStyle/>
          <a:p>
            <a:r>
              <a:rPr lang="pl-PL" dirty="0"/>
              <a:t>Autor: Barbara Szymańska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FA357227-9968-900B-3D9F-B65EFCC8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ój system ocen gier | Pasje Oli">
            <a:extLst>
              <a:ext uri="{FF2B5EF4-FFF2-40B4-BE49-F238E27FC236}">
                <a16:creationId xmlns:a16="http://schemas.microsoft.com/office/drawing/2014/main" id="{A73E8E8E-0F81-5640-5E10-84F7BAEA8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44" y="1969844"/>
            <a:ext cx="6753225" cy="34385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665</TotalTime>
  <Words>218</Words>
  <Application>Microsoft Office PowerPoint</Application>
  <PresentationFormat>Panoramiczny</PresentationFormat>
  <Paragraphs>106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Wingdings</vt:lpstr>
      <vt:lpstr>Wingdings 3</vt:lpstr>
      <vt:lpstr>Faseta</vt:lpstr>
      <vt:lpstr>ANALIZA WYNIKÓW NAUCZANIA KLAS 4-8</vt:lpstr>
      <vt:lpstr>STATYSTYKA SZKOŁY</vt:lpstr>
      <vt:lpstr>WYSTAWIONE OCENY:  4098</vt:lpstr>
      <vt:lpstr>OCENY NIEDOSTATECZNE: 8</vt:lpstr>
      <vt:lpstr>ŚREDNIA OCEN SZKOŁY: 4,62</vt:lpstr>
      <vt:lpstr>UCZNIOWIE ZE ŚREDNIĄ POWYŻEJ 4,75</vt:lpstr>
      <vt:lpstr>NAJLEPSI UCZNIOWIE Z POSZCZEGÓLNYCH KLAS</vt:lpstr>
      <vt:lpstr>OCENY Z ZACHOWANIA</vt:lpstr>
      <vt:lpstr>FREKWENCJA KLAS 4-8: 88,3%</vt:lpstr>
      <vt:lpstr>UCZNIOWIE ZE 100% FREKWENCJĄ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user</cp:lastModifiedBy>
  <cp:revision>19</cp:revision>
  <dcterms:created xsi:type="dcterms:W3CDTF">2023-06-20T20:01:20Z</dcterms:created>
  <dcterms:modified xsi:type="dcterms:W3CDTF">2025-01-29T12:24:08Z</dcterms:modified>
</cp:coreProperties>
</file>