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1" r:id="rId3"/>
    <p:sldId id="257" r:id="rId4"/>
    <p:sldId id="265" r:id="rId5"/>
    <p:sldId id="264" r:id="rId6"/>
    <p:sldId id="263" r:id="rId7"/>
    <p:sldId id="262" r:id="rId8"/>
    <p:sldId id="261" r:id="rId9"/>
    <p:sldId id="260" r:id="rId10"/>
    <p:sldId id="258" r:id="rId11"/>
    <p:sldId id="267" r:id="rId12"/>
    <p:sldId id="259" r:id="rId13"/>
    <p:sldId id="266" r:id="rId14"/>
    <p:sldId id="268" r:id="rId15"/>
    <p:sldId id="270" r:id="rId16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itamy" id="{E75E278A-FF0E-49A4-B170-79828D63BBAD}">
          <p14:sldIdLst>
            <p14:sldId id="256"/>
          </p14:sldIdLst>
        </p14:section>
        <p14:section name="Projektowanie, Płynna zmiana, adnotacje, współpraca, funkcja Powiedz mi" id="{B9B51309-D148-4332-87C2-07BE32FBCA3B}">
          <p14:sldIdLst/>
        </p14:section>
        <p14:section name="Dowiedz się więcej" id="{2CC34DB2-6590-42C0-AD4B-A04C6060184E}">
          <p14:sldIdLst>
            <p14:sldId id="271"/>
            <p14:sldId id="257"/>
            <p14:sldId id="265"/>
            <p14:sldId id="264"/>
            <p14:sldId id="263"/>
            <p14:sldId id="262"/>
            <p14:sldId id="261"/>
            <p14:sldId id="260"/>
            <p14:sldId id="258"/>
            <p14:sldId id="267"/>
            <p14:sldId id="259"/>
            <p14:sldId id="266"/>
            <p14:sldId id="268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241" autoAdjust="0"/>
  </p:normalViewPr>
  <p:slideViewPr>
    <p:cSldViewPr snapToGrid="0">
      <p:cViewPr varScale="1">
        <p:scale>
          <a:sx n="78" d="100"/>
          <a:sy n="78" d="100"/>
        </p:scale>
        <p:origin x="878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27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C2012E8-F613-4F7C-BB02-B1E010FFBCAA}" type="datetime1">
              <a:rPr lang="pl-PL" smtClean="0"/>
              <a:t>03.09.2025</a:t>
            </a:fld>
            <a:endParaRPr lang="pl-PL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19BCF28-408B-4B10-BB78-E6815C1B7D3A}" type="datetime1">
              <a:rPr lang="pl-PL" noProof="0" smtClean="0"/>
              <a:t>03.09.2025</a:t>
            </a:fld>
            <a:endParaRPr lang="pl-PL" noProof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l-PL" sz="1800" noProof="0"/>
          </a:p>
        </p:txBody>
      </p:sp>
      <p:cxnSp>
        <p:nvCxnSpPr>
          <p:cNvPr id="12" name="Łącznik prosty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Kliknij, aby edytować style wzorców tekstu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Drugi poziom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Trzeci poziom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Czwarty poziom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Piąty poziom</a:t>
            </a:r>
          </a:p>
        </p:txBody>
      </p:sp>
      <p:sp>
        <p:nvSpPr>
          <p:cNvPr id="6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95A46F0-8C4E-4435-ADA6-15E70DBB933D}" type="datetime1">
              <a:rPr lang="pl-PL" noProof="0" smtClean="0"/>
              <a:t>03.09.2025</a:t>
            </a:fld>
            <a:endParaRPr lang="pl-PL" noProof="0"/>
          </a:p>
        </p:txBody>
      </p:sp>
      <p:sp>
        <p:nvSpPr>
          <p:cNvPr id="7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8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10" name="Prostokąt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800" noProof="0"/>
          </a:p>
        </p:txBody>
      </p:sp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7" name="Zawartość — symbol zastępczy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Kliknij, aby edytować style wzorców tekstu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Drugi poziom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Trzeci poziom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Czwarty poziom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pl-PL" sz="1800" noProof="0"/>
          </a:p>
        </p:txBody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68FF55AA-DEC2-469D-951B-D9D6F6BBDDB6}" type="datetime1">
              <a:rPr lang="pl-PL" noProof="0" smtClean="0"/>
              <a:t>03.09.2025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l-PL" noProof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pl-PL" noProof="0" smtClean="0"/>
              <a:pPr/>
              <a:t>‹#›</a:t>
            </a:fld>
            <a:endParaRPr lang="pl-PL" noProof="0"/>
          </a:p>
        </p:txBody>
      </p:sp>
      <p:cxnSp>
        <p:nvCxnSpPr>
          <p:cNvPr id="8" name="Łącznik prosty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95515" y="1518285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pl-PL" sz="4800" dirty="0">
                <a:solidFill>
                  <a:schemeClr val="bg1"/>
                </a:solidFill>
              </a:rPr>
              <a:t>Nowy przedmiot w kl.4-8</a:t>
            </a:r>
            <a:br>
              <a:rPr lang="pl-PL" sz="4800" dirty="0">
                <a:solidFill>
                  <a:schemeClr val="bg1"/>
                </a:solidFill>
              </a:rPr>
            </a:br>
            <a:br>
              <a:rPr lang="pl-PL" sz="4800" dirty="0">
                <a:solidFill>
                  <a:schemeClr val="bg1"/>
                </a:solidFill>
              </a:rPr>
            </a:br>
            <a:r>
              <a:rPr lang="pl-PL" sz="4800" dirty="0">
                <a:solidFill>
                  <a:schemeClr val="bg1"/>
                </a:solidFill>
              </a:rPr>
              <a:t>-&gt; Edukacja Zdrowotna 2025/2026 r.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23FEF3-164C-0538-3884-914401B43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Godziny: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71DB41-AA61-BCDD-4CBA-C88D92F19C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77786" y="1440180"/>
            <a:ext cx="10836427" cy="3977640"/>
          </a:xfrm>
        </p:spPr>
        <p:txBody>
          <a:bodyPr>
            <a:noAutofit/>
          </a:bodyPr>
          <a:lstStyle/>
          <a:p>
            <a:r>
              <a:rPr lang="pl-PL" sz="1800" dirty="0"/>
              <a:t> Na program nauczania edukacji zdrowotnej dla szkoły podstawowej składają się programy nauczania realizowane w klasach IV–VIII. </a:t>
            </a:r>
          </a:p>
          <a:p>
            <a:r>
              <a:rPr lang="pl-PL" sz="1800" dirty="0"/>
              <a:t>Program nauczania jest przewidziany do realizacji w ramach 144 godzin,</a:t>
            </a:r>
          </a:p>
          <a:p>
            <a:r>
              <a:rPr lang="pl-PL" sz="1800" dirty="0"/>
              <a:t>w tym po 1 godzinie tygodniowo w klasach IV–VII i 16 godzin w klasie VIII, </a:t>
            </a:r>
          </a:p>
          <a:p>
            <a:r>
              <a:rPr lang="pl-PL" sz="1800" dirty="0"/>
              <a:t>czyli: </a:t>
            </a:r>
          </a:p>
          <a:p>
            <a:r>
              <a:rPr lang="pl-PL" sz="1800" dirty="0"/>
              <a:t>• w klasach IV–VII:32 godziny lekcyjne (1 godzina tygodniowo przez cały rok szkolny), </a:t>
            </a:r>
          </a:p>
          <a:p>
            <a:r>
              <a:rPr lang="pl-PL" sz="1800" dirty="0"/>
              <a:t>• w klasie VIII: 16 godzin lekcyjnych (1 godzina tygodniowo w pierwszym semestrze). </a:t>
            </a:r>
          </a:p>
        </p:txBody>
      </p:sp>
    </p:spTree>
    <p:extLst>
      <p:ext uri="{BB962C8B-B14F-4D97-AF65-F5344CB8AC3E}">
        <p14:creationId xmlns:p14="http://schemas.microsoft.com/office/powerpoint/2010/main" val="2337953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1A6BD2-6D35-0EA4-FABC-2895E5837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Informacje: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4D28012-1C12-A25A-7785-1654833AE7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7"/>
            <a:ext cx="11072401" cy="5063515"/>
          </a:xfrm>
        </p:spPr>
        <p:txBody>
          <a:bodyPr>
            <a:normAutofit fontScale="32500" lnSpcReduction="20000"/>
          </a:bodyPr>
          <a:lstStyle/>
          <a:p>
            <a:r>
              <a:rPr lang="pl-PL" sz="4300" dirty="0"/>
              <a:t>Poz. 378 – po części zatytułowanej „Wychowanie do życia w rodzinie” dodaje się część zatytułowaną „Edukacja zdrowotna” w brzmieniu: </a:t>
            </a:r>
          </a:p>
          <a:p>
            <a:r>
              <a:rPr lang="pl-PL" sz="4900" dirty="0"/>
              <a:t>„Edukacja zdrowotna” </a:t>
            </a:r>
          </a:p>
          <a:p>
            <a:r>
              <a:rPr lang="pl-PL" sz="4900" dirty="0"/>
              <a:t>Głównym celem podstawy programowej w zakresie przedmiotu edukacja zdrowotna jest kształtowanie kompetencji uczniów w zakresie całożyciowej dbałości o zdrowie oraz budowanie potencjału zdrowotnego własnego  i otoczenia w zgodzie z aktualnymi wyzwaniami epidemicznymi oraz sytuacją geopolityczną. </a:t>
            </a:r>
          </a:p>
          <a:p>
            <a:r>
              <a:rPr lang="pl-PL" sz="4900" dirty="0"/>
              <a:t>Edukacja zdrowotna to wieloetapowy, wielopłaszczyznowy i interdyscyplinarny proces prowadzący do budo pozwalających na trafne rozpoznanie potrzeb zdrowotnych własnych i otoczenia oraz podejmowanie odpowiednich działań profilaktycznych czy naprawczych. Aby ten proces mógł być skuteczny i spełniał swoją prewencyjną funkcję, istotne jest, żeby odpowiednie dla danej grupy wiekowej treści pojawiały się przed wystąpieniem sytuacji, w której będą potrzebne. W szczególności odnosi się to do </a:t>
            </a:r>
            <a:r>
              <a:rPr lang="pl-PL" sz="4900" dirty="0" err="1"/>
              <a:t>zachowań</a:t>
            </a:r>
            <a:r>
              <a:rPr lang="pl-PL" sz="4900" dirty="0"/>
              <a:t> ryzykownych. Uczeń powinien zdobyć odpowiednią wiedzę i umiejętności, zanim pojawi się potrzeba skorzystania z nich.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5402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F7AC19-5A21-6A69-DBD8-9128AFF1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DF3F73-B07F-1452-E261-169E500CD8C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207" y="1238963"/>
            <a:ext cx="10974078" cy="5289656"/>
          </a:xfrm>
        </p:spPr>
        <p:txBody>
          <a:bodyPr>
            <a:normAutofit fontScale="40000" lnSpcReduction="20000"/>
          </a:bodyPr>
          <a:lstStyle/>
          <a:p>
            <a:r>
              <a:rPr lang="pl-PL" sz="5600" dirty="0"/>
              <a:t>Cele kształcenia – wymagania ogólne </a:t>
            </a:r>
          </a:p>
          <a:p>
            <a:r>
              <a:rPr lang="pl-PL" sz="5600" dirty="0"/>
              <a:t>Przedmiot edukacja zdrowotna realizuje następujące cele kształcenia: </a:t>
            </a:r>
          </a:p>
          <a:p>
            <a:r>
              <a:rPr lang="pl-PL" sz="5600" dirty="0"/>
              <a:t>1. Cel – podejmowanie działań wspierających zdrowie we wszystkich jego wymiarach na wszystkich etapach życia. </a:t>
            </a:r>
          </a:p>
          <a:p>
            <a:r>
              <a:rPr lang="pl-PL" sz="5600" dirty="0"/>
              <a:t>Uczeń jest gotowy do podejmowania działań dotyczących sposobów zachowania, dbania i poprawy zdrowia we wszystkich jego wymiarach (tj. fizycznym, psychicznym, społecznym, seksualnym i środowiskowym) oraz do dbałości o bezpieczeństwo zdrowotne własne i innych osób.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8732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6697F52-5B51-B7DF-7502-1ED84072731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73625" y="860324"/>
            <a:ext cx="11602065" cy="5653547"/>
          </a:xfrm>
        </p:spPr>
        <p:txBody>
          <a:bodyPr>
            <a:normAutofit fontScale="25000" lnSpcReduction="20000"/>
          </a:bodyPr>
          <a:lstStyle/>
          <a:p>
            <a:r>
              <a:rPr lang="pl-PL" sz="6400" dirty="0"/>
              <a:t>2.Cel – rozumienie i akceptacja przemian oraz procesów zachodzących w ludzkim ciele na wszystkich etapach życia.</a:t>
            </a:r>
          </a:p>
          <a:p>
            <a:r>
              <a:rPr lang="pl-PL" sz="6400" dirty="0"/>
              <a:t>Uczeń zna i rozumie proste pojęcia z zakresu zdrowia oraz zależności wybranych zjawisk i procesów </a:t>
            </a:r>
            <a:r>
              <a:rPr lang="pl-PL" sz="6400" dirty="0" err="1"/>
              <a:t>zacho</a:t>
            </a:r>
            <a:r>
              <a:rPr lang="pl-PL" sz="6400" dirty="0"/>
              <a:t> </a:t>
            </a:r>
            <a:r>
              <a:rPr lang="pl-PL" sz="6400" dirty="0" err="1"/>
              <a:t>dzących</a:t>
            </a:r>
            <a:r>
              <a:rPr lang="pl-PL" sz="6400" dirty="0"/>
              <a:t> w ciele człowieka, w tym chorób i niepełnosprawności. Uczeń jest gotowy do akceptowania zmian zachodzących w ciele człowieka. </a:t>
            </a:r>
          </a:p>
          <a:p>
            <a:r>
              <a:rPr lang="pl-PL" sz="6400" dirty="0"/>
              <a:t>3. Cel – odpowiedzialne pełnienie ról społecznych i budowanie relacji opartych na wartości zdrowia, godności, szacunku i tolerancji na wszystkich etapach życia. </a:t>
            </a:r>
          </a:p>
          <a:p>
            <a:r>
              <a:rPr lang="pl-PL" sz="6400" dirty="0"/>
              <a:t>Uczeń zna i rozumie zasady funkcjonowania w różnych grupach społecznych oraz podstawowe obowiązki człowieka wobec rodziny i społeczności lokalnej oraz środowiska. W swoim postępowaniu przejawia akceptację i szacunek wobec siebie i innych osób. Dostrzega potrzeby innych osób i reaguje na nie. </a:t>
            </a:r>
          </a:p>
          <a:p>
            <a:r>
              <a:rPr lang="pl-PL" sz="6400" dirty="0"/>
              <a:t>4. Cel – monitorowanie własnego stanu zdrowia we wszystkich jego wymiarach na wszystkich etapach życia. </a:t>
            </a:r>
          </a:p>
          <a:p>
            <a:r>
              <a:rPr lang="pl-PL" sz="6400" dirty="0"/>
              <a:t>Uczeń potrafi obserwować swój stan zdrowia w różnych sytuacjach, w tym z wykorzystaniem technologii informacyjno-komunikacyjnych.</a:t>
            </a:r>
          </a:p>
          <a:p>
            <a:r>
              <a:rPr lang="pl-PL" sz="6400" dirty="0"/>
              <a:t>Potrafi odbierać ze zrozumieniem komunikaty dotyczące swojego stanu zdrowia. Rozumie konsekwencje braku dbania o zdrowie.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31003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249BD9-CACF-3B7A-BDFD-E737297CCD6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993743" cy="4827540"/>
          </a:xfrm>
        </p:spPr>
        <p:txBody>
          <a:bodyPr/>
          <a:lstStyle/>
          <a:p>
            <a:r>
              <a:rPr lang="pl-PL" sz="1600" dirty="0"/>
              <a:t>5. Cel – rozumienie czynników wpływających na zdrowie we wszystkich jego wymiarach. </a:t>
            </a:r>
          </a:p>
          <a:p>
            <a:r>
              <a:rPr lang="pl-PL" sz="1600" dirty="0"/>
              <a:t>Uczeń potrafi dostrzegać czynniki pozytywnie i negatywnie wpływające na zdrowie we wszystkich jego wymiarach</a:t>
            </a:r>
          </a:p>
          <a:p>
            <a:r>
              <a:rPr lang="pl-PL" sz="1600" dirty="0"/>
              <a:t> (tj. fizycznym, psychicznym, społecznym, seksualnym i środowiskowym). </a:t>
            </a:r>
          </a:p>
          <a:p>
            <a:endParaRPr lang="pl-PL" sz="1600" dirty="0"/>
          </a:p>
          <a:p>
            <a:r>
              <a:rPr lang="pl-PL" sz="1600" dirty="0"/>
              <a:t>Ze względu na cele edukacji zdrowotnej, zwłaszcza związane z całożyciową dbałością o zdrowie i budowaniem potencjału zdrowotnego własnego i otoczenia, szczególnie istotne jest kształcenie i rozwijanie następujących umiejętności: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4287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FDB538-9A35-A15C-03A7-C1250E3A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Umiejętność: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2FE7F3-A070-92B9-0CEC-66C8431F5B0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7"/>
            <a:ext cx="11033072" cy="4847205"/>
          </a:xfrm>
        </p:spPr>
        <p:txBody>
          <a:bodyPr>
            <a:normAutofit/>
          </a:bodyPr>
          <a:lstStyle/>
          <a:p>
            <a:r>
              <a:rPr lang="pl-PL" sz="1400" dirty="0"/>
              <a:t>1. Umiejętność – realizowanie działań wpływających na utrzymanie, poprawę i ochronę zdrowia. </a:t>
            </a:r>
          </a:p>
          <a:p>
            <a:r>
              <a:rPr lang="pl-PL" sz="1400" dirty="0"/>
              <a:t>2. Umiejętność – rozpoznawanie sytuacji zagrażających życiu i zdrowiu, w tym zagrożeń wynikających z degradacji środowiska naturalnego i zmiany klimatu, i reagowanie na nie. </a:t>
            </a:r>
          </a:p>
          <a:p>
            <a:r>
              <a:rPr lang="pl-PL" sz="1400" dirty="0"/>
              <a:t>3. Umiejętność – budowanie pozytywnego wizerunku siebie i innych osób oraz podtrzymywanie zdrowych relacji interpersonalnych (w rodzinie i otoczeniu) i kształtowanie postawy szacunku wobec środowiska naturalnego. </a:t>
            </a:r>
          </a:p>
          <a:p>
            <a:r>
              <a:rPr lang="pl-PL" sz="1400" dirty="0"/>
              <a:t>4. Umiejętność – promowanie w swoim otoczeniu postaw opartych na zdrowym stylu życia. </a:t>
            </a:r>
          </a:p>
          <a:p>
            <a:r>
              <a:rPr lang="pl-PL" sz="1400" dirty="0"/>
              <a:t>5. Umiejętność – monitorowanie aktualnego stanu zdrowia we wszystkich jego wymiarach. </a:t>
            </a:r>
          </a:p>
          <a:p>
            <a:r>
              <a:rPr lang="pl-PL" sz="1400" dirty="0"/>
              <a:t>6. Umiejętność – poszukiwanie, weryfikowanie i analizowanie informacji w zakresie własnego zdrowia i czynników na nie wpływających.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3924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4F22FC-D8FB-4232-DF00-25B085A6E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24" y="795528"/>
            <a:ext cx="6877119" cy="64008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Treści nauczania w podziale na 10 działów: 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C37A9D-5DBD-66CB-1B18-03E48544E1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0895420" cy="4739050"/>
          </a:xfrm>
        </p:spPr>
        <p:txBody>
          <a:bodyPr>
            <a:normAutofit/>
          </a:bodyPr>
          <a:lstStyle/>
          <a:p>
            <a:r>
              <a:rPr lang="pl-PL" sz="2200" dirty="0"/>
              <a:t>I. Wartości i postawy </a:t>
            </a:r>
          </a:p>
          <a:p>
            <a:r>
              <a:rPr lang="pl-PL" sz="2200" dirty="0"/>
              <a:t>II. Zdrowie fizyczne </a:t>
            </a:r>
          </a:p>
          <a:p>
            <a:r>
              <a:rPr lang="pl-PL" sz="2200" dirty="0"/>
              <a:t>III. Aktywność fizyczna </a:t>
            </a:r>
          </a:p>
          <a:p>
            <a:r>
              <a:rPr lang="pl-PL" sz="2200" dirty="0"/>
              <a:t>IV. Odżywianie </a:t>
            </a:r>
          </a:p>
          <a:p>
            <a:r>
              <a:rPr lang="pl-PL" sz="2200" dirty="0"/>
              <a:t>V. Zdrowie psychiczne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62153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266047-A1A5-53FB-EC42-C305AC18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0A3B06C-3FD3-AD1D-7E99-531339837B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5" y="1435608"/>
            <a:ext cx="10934749" cy="4974336"/>
          </a:xfrm>
        </p:spPr>
        <p:txBody>
          <a:bodyPr/>
          <a:lstStyle/>
          <a:p>
            <a:r>
              <a:rPr lang="pl-PL" sz="2200" dirty="0"/>
              <a:t>VI. Zdrowie społeczne </a:t>
            </a:r>
          </a:p>
          <a:p>
            <a:r>
              <a:rPr lang="pl-PL" sz="2200" dirty="0"/>
              <a:t>VII. Dojrzewanie </a:t>
            </a:r>
          </a:p>
          <a:p>
            <a:r>
              <a:rPr lang="pl-PL" sz="2200" dirty="0"/>
              <a:t>VIII. Zdrowie seksualne </a:t>
            </a:r>
          </a:p>
          <a:p>
            <a:r>
              <a:rPr lang="pl-PL" sz="2200" dirty="0"/>
              <a:t>IX. Zdrowie środowiskowe </a:t>
            </a:r>
          </a:p>
          <a:p>
            <a:r>
              <a:rPr lang="pl-PL" sz="2200" dirty="0"/>
              <a:t>X. Internet i profilaktyka uzależnień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56438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63E396-5546-196C-2FAB-05A2A12CE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01" y="497217"/>
            <a:ext cx="6877119" cy="640080"/>
          </a:xfrm>
        </p:spPr>
        <p:txBody>
          <a:bodyPr>
            <a:normAutofit fontScale="90000"/>
          </a:bodyPr>
          <a:lstStyle/>
          <a:p>
            <a:r>
              <a:rPr lang="pl-PL" dirty="0"/>
              <a:t>Moduły Tematyczne i zakres godzin:</a:t>
            </a:r>
            <a:br>
              <a:rPr lang="pl-PL" dirty="0"/>
            </a:br>
            <a:r>
              <a:rPr lang="pl-PL" dirty="0"/>
              <a:t>Klasa 4: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455E84F-F0E8-E9CA-D096-74E4862F7B23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901491" y="1501067"/>
            <a:ext cx="9337780" cy="477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6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9A7C69-713B-0024-EEF0-4974962B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Klasa 5: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8F55BEA3-4FEA-C2FC-1A3A-06D1763E79E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393860" y="1645202"/>
            <a:ext cx="9049747" cy="43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0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89261-46D3-622C-8DDD-87B05B65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Klasa 6: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A99E85E-2220-772C-3218-9C35E80BE83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404988" y="448056"/>
            <a:ext cx="8692740" cy="547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89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08C0B8-A218-4D93-F8A9-D7975B718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Klasa 7: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B7010E4A-C9D8-870E-630E-D06B54AABBAB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293376" y="1463586"/>
            <a:ext cx="7559222" cy="277927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D52278B-9129-1EF4-C95E-18E692744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916" y="4011020"/>
            <a:ext cx="6938980" cy="121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761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83CC68-CBED-E961-104D-67580E32E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Klasa 8: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F19B628-02CE-2D60-AA33-4EC0A0AA89C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414821" y="1643686"/>
            <a:ext cx="8604250" cy="375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42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8E0073-9320-0260-8F64-D680EBF9A92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10974078" cy="3977640"/>
          </a:xfrm>
        </p:spPr>
        <p:txBody>
          <a:bodyPr>
            <a:normAutofit/>
          </a:bodyPr>
          <a:lstStyle/>
          <a:p>
            <a:r>
              <a:rPr lang="pl-PL" sz="2000" dirty="0"/>
              <a:t>Tematy odpowiadające wymienionym modułom oraz szczegółowe informacje dotyczące przedmiotu można znaleźć w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pl-PL" sz="2000" dirty="0"/>
              <a:t>programie nauczania edukacji zdrowotnej w szkole podstawowej (kl.4-8) dostępnym w Internecie lub na </a:t>
            </a: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pl-PL" sz="2000" dirty="0"/>
              <a:t>https://zpe.gov.pl/edukacja-zdrowotna</a:t>
            </a:r>
          </a:p>
        </p:txBody>
      </p:sp>
    </p:spTree>
    <p:extLst>
      <p:ext uri="{BB962C8B-B14F-4D97-AF65-F5344CB8AC3E}">
        <p14:creationId xmlns:p14="http://schemas.microsoft.com/office/powerpoint/2010/main" val="3791667911"/>
      </p:ext>
    </p:extLst>
  </p:cSld>
  <p:clrMapOvr>
    <a:masterClrMapping/>
  </p:clrMapOvr>
</p:sld>
</file>

<file path=ppt/theme/theme1.xml><?xml version="1.0" encoding="utf-8"?>
<a:theme xmlns:a="http://schemas.openxmlformats.org/drawingml/2006/main" name="Dokument powitaln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27_TF10001108_Win32" id="{8A3B89E0-784D-4F84-B23C-7A78E9274750}" vid="{5D37CE29-7058-4BFE-9731-9832083626C1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{28382799-92B3-4AC0-834E-1966FDB391CB}TF2989475c-5427-4edb-9ec1-00f4ce72165b90611cc0_win32-1f5b152a29a7</Template>
  <TotalTime>52</TotalTime>
  <Words>815</Words>
  <Application>Microsoft Office PowerPoint</Application>
  <PresentationFormat>Panoramiczny</PresentationFormat>
  <Paragraphs>57</Paragraphs>
  <Slides>15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1" baseType="lpstr">
      <vt:lpstr>Arial</vt:lpstr>
      <vt:lpstr>Calibri</vt:lpstr>
      <vt:lpstr>Segoe UI</vt:lpstr>
      <vt:lpstr>Segoe UI Light</vt:lpstr>
      <vt:lpstr>Wingdings</vt:lpstr>
      <vt:lpstr>Dokument powitalny</vt:lpstr>
      <vt:lpstr>Nowy przedmiot w kl.4-8  -&gt; Edukacja Zdrowotna 2025/2026 r.</vt:lpstr>
      <vt:lpstr>Godziny:</vt:lpstr>
      <vt:lpstr>Informacje:</vt:lpstr>
      <vt:lpstr>Cel:</vt:lpstr>
      <vt:lpstr>Prezentacja programu PowerPoint</vt:lpstr>
      <vt:lpstr>Prezentacja programu PowerPoint</vt:lpstr>
      <vt:lpstr>Umiejętność:</vt:lpstr>
      <vt:lpstr>Treści nauczania w podziale na 10 działów:  </vt:lpstr>
      <vt:lpstr>Prezentacja programu PowerPoint</vt:lpstr>
      <vt:lpstr>Moduły Tematyczne i zakres godzin: Klasa 4:</vt:lpstr>
      <vt:lpstr>Klasa 5:</vt:lpstr>
      <vt:lpstr>Klasa 6:</vt:lpstr>
      <vt:lpstr>Klasa 7:</vt:lpstr>
      <vt:lpstr>Klasa 8: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Wiktoria Bartoszewicz</dc:creator>
  <cp:keywords/>
  <cp:lastModifiedBy>Wiktoria Bartoszewicz</cp:lastModifiedBy>
  <cp:revision>3</cp:revision>
  <dcterms:created xsi:type="dcterms:W3CDTF">2025-08-29T07:57:56Z</dcterms:created>
  <dcterms:modified xsi:type="dcterms:W3CDTF">2025-09-03T12:08:55Z</dcterms:modified>
  <cp:version/>
</cp:coreProperties>
</file>