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4" r:id="rId1"/>
  </p:sldMasterIdLst>
  <p:sldIdLst>
    <p:sldId id="256" r:id="rId2"/>
    <p:sldId id="262" r:id="rId3"/>
    <p:sldId id="257" r:id="rId4"/>
    <p:sldId id="258" r:id="rId5"/>
    <p:sldId id="261" r:id="rId6"/>
    <p:sldId id="263" r:id="rId7"/>
    <p:sldId id="260" r:id="rId8"/>
    <p:sldId id="259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Szymańska" initials="BS" lastIdx="1" clrIdx="0">
    <p:extLst>
      <p:ext uri="{19B8F6BF-5375-455C-9EA6-DF929625EA0E}">
        <p15:presenceInfo xmlns:p15="http://schemas.microsoft.com/office/powerpoint/2012/main" userId="S::barbaraszymanska@szkolacim.onmicrosoft.com::b5ddfaab-3829-427b-af9d-d596ee52fb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ocen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732-4D16-BC10-ACF0EB78D7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732-4D16-BC10-ACF0EB78D7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732-4D16-BC10-ACF0EB78D7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732-4D16-BC10-ACF0EB78D73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732-4D16-BC10-ACF0EB78D73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732-4D16-BC10-ACF0EB78D7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406</c:v>
                </c:pt>
                <c:pt idx="1">
                  <c:v>839</c:v>
                </c:pt>
                <c:pt idx="2">
                  <c:v>693</c:v>
                </c:pt>
                <c:pt idx="3">
                  <c:v>346</c:v>
                </c:pt>
                <c:pt idx="4">
                  <c:v>130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3-4147-A0BA-4B08C6B7B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4a</c:v>
                </c:pt>
                <c:pt idx="2">
                  <c:v>5a</c:v>
                </c:pt>
                <c:pt idx="3">
                  <c:v>6a</c:v>
                </c:pt>
                <c:pt idx="4">
                  <c:v>4c</c:v>
                </c:pt>
                <c:pt idx="5">
                  <c:v>6b</c:v>
                </c:pt>
                <c:pt idx="6">
                  <c:v>5b</c:v>
                </c:pt>
                <c:pt idx="7">
                  <c:v>5c</c:v>
                </c:pt>
                <c:pt idx="8">
                  <c:v>6c</c:v>
                </c:pt>
                <c:pt idx="9">
                  <c:v>8a</c:v>
                </c:pt>
              </c:strCache>
            </c:str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5.16</c:v>
                </c:pt>
                <c:pt idx="1">
                  <c:v>4.71</c:v>
                </c:pt>
                <c:pt idx="2">
                  <c:v>4.7</c:v>
                </c:pt>
                <c:pt idx="3">
                  <c:v>4.59</c:v>
                </c:pt>
                <c:pt idx="4">
                  <c:v>4.58</c:v>
                </c:pt>
                <c:pt idx="5">
                  <c:v>4.49</c:v>
                </c:pt>
                <c:pt idx="6">
                  <c:v>4.29</c:v>
                </c:pt>
                <c:pt idx="7">
                  <c:v>4.26</c:v>
                </c:pt>
                <c:pt idx="8">
                  <c:v>4.03</c:v>
                </c:pt>
                <c:pt idx="9">
                  <c:v>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4a</c:v>
                </c:pt>
                <c:pt idx="2">
                  <c:v>5a</c:v>
                </c:pt>
                <c:pt idx="3">
                  <c:v>6a</c:v>
                </c:pt>
                <c:pt idx="4">
                  <c:v>4c</c:v>
                </c:pt>
                <c:pt idx="5">
                  <c:v>6b</c:v>
                </c:pt>
                <c:pt idx="6">
                  <c:v>5b</c:v>
                </c:pt>
                <c:pt idx="7">
                  <c:v>5c</c:v>
                </c:pt>
                <c:pt idx="8">
                  <c:v>6c</c:v>
                </c:pt>
                <c:pt idx="9">
                  <c:v>8a</c:v>
                </c:pt>
              </c:strCache>
            </c:strRef>
          </c:cat>
          <c:val>
            <c:numRef>
              <c:f>Arkusz1!$C$2:$C$11</c:f>
              <c:numCache>
                <c:formatCode>General</c:formatCode>
                <c:ptCount val="10"/>
                <c:pt idx="0">
                  <c:v>4.45</c:v>
                </c:pt>
                <c:pt idx="1">
                  <c:v>4.45</c:v>
                </c:pt>
                <c:pt idx="2">
                  <c:v>4.45</c:v>
                </c:pt>
                <c:pt idx="3">
                  <c:v>4.45</c:v>
                </c:pt>
                <c:pt idx="4">
                  <c:v>4.45</c:v>
                </c:pt>
                <c:pt idx="5">
                  <c:v>4.45</c:v>
                </c:pt>
                <c:pt idx="6">
                  <c:v>4.45</c:v>
                </c:pt>
                <c:pt idx="7">
                  <c:v>4.45</c:v>
                </c:pt>
                <c:pt idx="8">
                  <c:v>4.45</c:v>
                </c:pt>
                <c:pt idx="9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68</c:v>
                </c:pt>
                <c:pt idx="1">
                  <c:v>79</c:v>
                </c:pt>
                <c:pt idx="2">
                  <c:v>46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F5A-4A87-8F44-0A56BD3CE61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Arkusz1!$A$2:$A$11</c:f>
              <c:strCache>
                <c:ptCount val="10"/>
                <c:pt idx="0">
                  <c:v>4b</c:v>
                </c:pt>
                <c:pt idx="1">
                  <c:v>4a</c:v>
                </c:pt>
                <c:pt idx="2">
                  <c:v>5a</c:v>
                </c:pt>
                <c:pt idx="3">
                  <c:v>6a</c:v>
                </c:pt>
                <c:pt idx="4">
                  <c:v>4c</c:v>
                </c:pt>
                <c:pt idx="5">
                  <c:v>6b</c:v>
                </c:pt>
                <c:pt idx="6">
                  <c:v>5b</c:v>
                </c:pt>
                <c:pt idx="7">
                  <c:v>5c</c:v>
                </c:pt>
                <c:pt idx="8">
                  <c:v>6c</c:v>
                </c:pt>
                <c:pt idx="9">
                  <c:v>8a</c:v>
                </c:pt>
              </c:strCache>
            </c:strRef>
          </c:cat>
          <c:val>
            <c:numRef>
              <c:f>Arkusz1!$B$2:$B$11</c:f>
              <c:numCache>
                <c:formatCode>General</c:formatCode>
                <c:ptCount val="10"/>
                <c:pt idx="0">
                  <c:v>92.43</c:v>
                </c:pt>
                <c:pt idx="1">
                  <c:v>86.05</c:v>
                </c:pt>
                <c:pt idx="2">
                  <c:v>87.96</c:v>
                </c:pt>
                <c:pt idx="3">
                  <c:v>89.84</c:v>
                </c:pt>
                <c:pt idx="4">
                  <c:v>86.78</c:v>
                </c:pt>
                <c:pt idx="5">
                  <c:v>88.89</c:v>
                </c:pt>
                <c:pt idx="6">
                  <c:v>88.78</c:v>
                </c:pt>
                <c:pt idx="7">
                  <c:v>88.3</c:v>
                </c:pt>
                <c:pt idx="8">
                  <c:v>87.08</c:v>
                </c:pt>
                <c:pt idx="9">
                  <c:v>83.22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rgbClr val="C00000"/>
              </a:solidFill>
            </a:rPr>
            <a:t>204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rgbClr val="C00000"/>
              </a:solidFill>
            </a:rPr>
            <a:t>204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rgbClr val="C00000"/>
              </a:solidFill>
            </a:rPr>
            <a:t>1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rgbClr val="C00000"/>
              </a:solidFill>
            </a:rPr>
            <a:t>15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4A</a:t>
          </a:r>
        </a:p>
        <a:p>
          <a:r>
            <a:rPr lang="pl-PL" b="1" dirty="0">
              <a:solidFill>
                <a:srgbClr val="C00000"/>
              </a:solidFill>
            </a:rPr>
            <a:t>10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A58AC04-68C3-4B04-AB68-2AB6BDDF1B55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4B</a:t>
          </a:r>
        </a:p>
        <a:p>
          <a:r>
            <a:rPr lang="pl-PL" b="1" dirty="0">
              <a:solidFill>
                <a:srgbClr val="C00000"/>
              </a:solidFill>
            </a:rPr>
            <a:t>14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67D742E7-3F46-4E55-A5EA-DA0FC38D9C68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4C</a:t>
          </a:r>
        </a:p>
        <a:p>
          <a:r>
            <a:rPr lang="pl-PL" b="1" dirty="0">
              <a:solidFill>
                <a:srgbClr val="C00000"/>
              </a:solidFill>
            </a:rPr>
            <a:t>8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C0F80E6-5CDC-4522-AEA3-63A62D37109A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5A</a:t>
          </a:r>
        </a:p>
        <a:p>
          <a:r>
            <a:rPr lang="pl-PL" b="1" dirty="0">
              <a:solidFill>
                <a:srgbClr val="C00000"/>
              </a:solidFill>
            </a:rPr>
            <a:t>11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316D0DD6-1E38-4451-998C-B17D151AF8D4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5B</a:t>
          </a:r>
        </a:p>
        <a:p>
          <a:r>
            <a:rPr lang="pl-PL" b="1" dirty="0">
              <a:solidFill>
                <a:srgbClr val="C00000"/>
              </a:solidFill>
            </a:rPr>
            <a:t>6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7A404F3F-0631-44D1-8F24-3381B54529C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5C</a:t>
          </a:r>
        </a:p>
        <a:p>
          <a:r>
            <a:rPr lang="pl-PL" b="1" dirty="0">
              <a:solidFill>
                <a:srgbClr val="C00000"/>
              </a:solidFill>
            </a:rPr>
            <a:t>6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7CC4FB1-5C2F-4033-9300-87998206C6D9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6A</a:t>
          </a:r>
        </a:p>
        <a:p>
          <a:r>
            <a:rPr lang="pl-PL" b="1" dirty="0">
              <a:solidFill>
                <a:srgbClr val="C00000"/>
              </a:solidFill>
            </a:rPr>
            <a:t>7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B087DA1C-135B-4E33-BA90-D102AC85755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6B</a:t>
          </a:r>
        </a:p>
        <a:p>
          <a:r>
            <a:rPr lang="pl-PL" b="1" dirty="0">
              <a:solidFill>
                <a:srgbClr val="C00000"/>
              </a:solidFill>
            </a:rPr>
            <a:t>6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20EF36D-8EED-4F97-8C97-055A52E6C90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6C</a:t>
          </a:r>
        </a:p>
        <a:p>
          <a:r>
            <a:rPr lang="pl-PL" b="1" dirty="0">
              <a:solidFill>
                <a:srgbClr val="C00000"/>
              </a:solidFill>
            </a:rPr>
            <a:t>4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F465661-C8BC-4D98-8A3D-A5536EF7ACF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8A</a:t>
          </a:r>
        </a:p>
        <a:p>
          <a:r>
            <a:rPr lang="pl-PL" b="1" dirty="0">
              <a:solidFill>
                <a:srgbClr val="C00000"/>
              </a:solidFill>
            </a:rPr>
            <a:t> 2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</dgm:pt>
    <dgm:pt modelId="{74EE334C-4C7D-4BF7-9D88-0071F17955A2}" type="pres">
      <dgm:prSet presAssocID="{4B6F9460-297C-4447-A56D-583DE1023D4D}" presName="node" presStyleLbl="node1" presStyleIdx="0" presStyleCnt="10">
        <dgm:presLayoutVars>
          <dgm:bulletEnabled val="1"/>
        </dgm:presLayoutVars>
      </dgm:prSet>
      <dgm:spPr/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0">
        <dgm:presLayoutVars>
          <dgm:bulletEnabled val="1"/>
        </dgm:presLayoutVars>
      </dgm:prSet>
      <dgm:spPr/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0">
        <dgm:presLayoutVars>
          <dgm:bulletEnabled val="1"/>
        </dgm:presLayoutVars>
      </dgm:prSet>
      <dgm:spPr/>
    </dgm:pt>
    <dgm:pt modelId="{63280A90-DBC7-48F0-A551-AD44EA48902A}" type="pres">
      <dgm:prSet presAssocID="{2F80E608-7A25-48F3-9214-D7CF24478786}" presName="sibTrans" presStyleCnt="0"/>
      <dgm:spPr/>
    </dgm:pt>
    <dgm:pt modelId="{A97BBC73-4B11-4217-A2FA-3FEEFC9F8B66}" type="pres">
      <dgm:prSet presAssocID="{9C0F80E6-5CDC-4522-AEA3-63A62D37109A}" presName="node" presStyleLbl="node1" presStyleIdx="3" presStyleCnt="10">
        <dgm:presLayoutVars>
          <dgm:bulletEnabled val="1"/>
        </dgm:presLayoutVars>
      </dgm:prSet>
      <dgm:spPr/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4" presStyleCnt="10">
        <dgm:presLayoutVars>
          <dgm:bulletEnabled val="1"/>
        </dgm:presLayoutVars>
      </dgm:prSet>
      <dgm:spPr/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5" presStyleCnt="10">
        <dgm:presLayoutVars>
          <dgm:bulletEnabled val="1"/>
        </dgm:presLayoutVars>
      </dgm:prSet>
      <dgm:spPr/>
    </dgm:pt>
    <dgm:pt modelId="{A1F5E8C6-A29C-41BF-9D52-07D091AE7C22}" type="pres">
      <dgm:prSet presAssocID="{1A62C1C0-615B-4358-95ED-1DE01E998246}" presName="sibTrans" presStyleCnt="0"/>
      <dgm:spPr/>
    </dgm:pt>
    <dgm:pt modelId="{7FDC29AB-953B-451D-9987-067F314CCAE5}" type="pres">
      <dgm:prSet presAssocID="{E7CC4FB1-5C2F-4033-9300-87998206C6D9}" presName="node" presStyleLbl="node1" presStyleIdx="6" presStyleCnt="10">
        <dgm:presLayoutVars>
          <dgm:bulletEnabled val="1"/>
        </dgm:presLayoutVars>
      </dgm:prSet>
      <dgm:spPr/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7" presStyleCnt="10">
        <dgm:presLayoutVars>
          <dgm:bulletEnabled val="1"/>
        </dgm:presLayoutVars>
      </dgm:prSet>
      <dgm:spPr/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8" presStyleCnt="10">
        <dgm:presLayoutVars>
          <dgm:bulletEnabled val="1"/>
        </dgm:presLayoutVars>
      </dgm:prSet>
      <dgm:spPr/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9" presStyleCnt="10">
        <dgm:presLayoutVars>
          <dgm:bulletEnabled val="1"/>
        </dgm:presLayoutVars>
      </dgm:prSet>
      <dgm:spPr/>
    </dgm:pt>
  </dgm:ptLst>
  <dgm:cxnLst>
    <dgm:cxn modelId="{8FE7FE01-6B91-4AAE-93D8-14E894F04FE3}" srcId="{563F2BC1-161F-43B7-B02E-B701D44DB699}" destId="{E7CC4FB1-5C2F-4033-9300-87998206C6D9}" srcOrd="6" destOrd="0" parTransId="{468698EE-B45F-4E5C-92AE-DBA556EF7CC8}" sibTransId="{5839C54C-00FE-4F52-95A4-65301D83828E}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9502CC15-F40A-4371-924F-C4357E1BF619}" srcId="{563F2BC1-161F-43B7-B02E-B701D44DB699}" destId="{9C0F80E6-5CDC-4522-AEA3-63A62D37109A}" srcOrd="3" destOrd="0" parTransId="{F2854430-81BD-4BEE-9348-1E378BBC440E}" sibTransId="{0C838871-159D-4892-A6E0-CA057B661FDA}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9E4A1571-EA2B-4544-AB0C-F9347D888389}" srcId="{563F2BC1-161F-43B7-B02E-B701D44DB699}" destId="{B087DA1C-135B-4E33-BA90-D102AC857552}" srcOrd="7" destOrd="0" parTransId="{59B78A82-FC64-4D33-B646-DB3EA2C50224}" sibTransId="{9290F7AE-B2E6-46C5-B9C5-2463ECEDA704}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5FB7BB8E-CD2F-4977-B513-6469747103BF}" srcId="{563F2BC1-161F-43B7-B02E-B701D44DB699}" destId="{8F465661-C8BC-4D98-8A3D-A5536EF7ACF8}" srcOrd="9" destOrd="0" parTransId="{E087542D-E588-4BAE-9DA6-87881C5B650B}" sibTransId="{CFD112B8-6456-4FF5-B3FA-ABB101802BA3}"/>
    <dgm:cxn modelId="{098DBA90-8FAC-49F2-9DCA-D651A28D14A6}" srcId="{563F2BC1-161F-43B7-B02E-B701D44DB699}" destId="{7A404F3F-0631-44D1-8F24-3381B54529C2}" srcOrd="5" destOrd="0" parTransId="{714A83B5-C463-4A89-8BE5-57E0250D889D}" sibTransId="{1A62C1C0-615B-4358-95ED-1DE01E998246}"/>
    <dgm:cxn modelId="{04548196-A10F-4F79-9968-B663C2190ED4}" srcId="{563F2BC1-161F-43B7-B02E-B701D44DB699}" destId="{316D0DD6-1E38-4451-998C-B17D151AF8D4}" srcOrd="4" destOrd="0" parTransId="{0F0D312C-962B-478A-8374-9ED575B2545D}" sibTransId="{C91CE44A-55C3-4033-80C8-FEE0E823784D}"/>
    <dgm:cxn modelId="{59823CA2-4E7C-4627-B805-AC9679777557}" srcId="{563F2BC1-161F-43B7-B02E-B701D44DB699}" destId="{E20EF36D-8EED-4F97-8C97-055A52E6C908}" srcOrd="8" destOrd="0" parTransId="{6E442974-9961-4CBB-8B69-B8B2B27B1F09}" sibTransId="{DB5D2602-0CBE-4CFA-B76E-7CA120EC4370}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70A35A61-4FE7-4491-B522-A8BC534E52C2}" type="presParOf" srcId="{1D3CA336-E2BE-4E49-834E-CAD4E12BB0D2}" destId="{A97BBC73-4B11-4217-A2FA-3FEEFC9F8B66}" srcOrd="6" destOrd="0" presId="urn:microsoft.com/office/officeart/2005/8/layout/hList6"/>
    <dgm:cxn modelId="{267B99A0-DC81-44A0-BBA3-333703E45290}" type="presParOf" srcId="{1D3CA336-E2BE-4E49-834E-CAD4E12BB0D2}" destId="{00EFE5B6-BD14-457E-BC17-F1ADFF274E8D}" srcOrd="7" destOrd="0" presId="urn:microsoft.com/office/officeart/2005/8/layout/hList6"/>
    <dgm:cxn modelId="{6C39C8EC-170F-49AC-BFB0-1238E39BB753}" type="presParOf" srcId="{1D3CA336-E2BE-4E49-834E-CAD4E12BB0D2}" destId="{C8EB15D9-83B4-4673-994F-AAF9103FDDD5}" srcOrd="8" destOrd="0" presId="urn:microsoft.com/office/officeart/2005/8/layout/hList6"/>
    <dgm:cxn modelId="{6E12141A-A457-44AC-B6C9-C38308A9B70D}" type="presParOf" srcId="{1D3CA336-E2BE-4E49-834E-CAD4E12BB0D2}" destId="{BA4711E1-2570-4AC0-A5F1-C370FB2DC4BF}" srcOrd="9" destOrd="0" presId="urn:microsoft.com/office/officeart/2005/8/layout/hList6"/>
    <dgm:cxn modelId="{53939126-CF78-4F11-B9C6-B2C672863068}" type="presParOf" srcId="{1D3CA336-E2BE-4E49-834E-CAD4E12BB0D2}" destId="{E8C7F9C7-7665-474D-B9C7-D475CA9A2878}" srcOrd="10" destOrd="0" presId="urn:microsoft.com/office/officeart/2005/8/layout/hList6"/>
    <dgm:cxn modelId="{29D4A73F-C91B-408A-BEBA-772BA22D7B1A}" type="presParOf" srcId="{1D3CA336-E2BE-4E49-834E-CAD4E12BB0D2}" destId="{A1F5E8C6-A29C-41BF-9D52-07D091AE7C22}" srcOrd="11" destOrd="0" presId="urn:microsoft.com/office/officeart/2005/8/layout/hList6"/>
    <dgm:cxn modelId="{5D926A7E-E78A-409E-AC66-8376C4DA5799}" type="presParOf" srcId="{1D3CA336-E2BE-4E49-834E-CAD4E12BB0D2}" destId="{7FDC29AB-953B-451D-9987-067F314CCAE5}" srcOrd="12" destOrd="0" presId="urn:microsoft.com/office/officeart/2005/8/layout/hList6"/>
    <dgm:cxn modelId="{90D72595-A62B-40BD-AAF6-076C1FB17380}" type="presParOf" srcId="{1D3CA336-E2BE-4E49-834E-CAD4E12BB0D2}" destId="{77912133-11FE-4806-BD2D-8E6878959B6F}" srcOrd="13" destOrd="0" presId="urn:microsoft.com/office/officeart/2005/8/layout/hList6"/>
    <dgm:cxn modelId="{E42F43BC-3383-4575-B17E-E5CBBC2372CF}" type="presParOf" srcId="{1D3CA336-E2BE-4E49-834E-CAD4E12BB0D2}" destId="{A3A5C65C-D3BD-47B2-84F5-680648DF691F}" srcOrd="14" destOrd="0" presId="urn:microsoft.com/office/officeart/2005/8/layout/hList6"/>
    <dgm:cxn modelId="{E7CEE66C-F603-4F33-A48E-6C187F52D3B0}" type="presParOf" srcId="{1D3CA336-E2BE-4E49-834E-CAD4E12BB0D2}" destId="{8D036294-D164-4606-B2D5-773DED40AE0E}" srcOrd="15" destOrd="0" presId="urn:microsoft.com/office/officeart/2005/8/layout/hList6"/>
    <dgm:cxn modelId="{94A4B1CE-DA41-4C1A-9861-F53B9EAE1249}" type="presParOf" srcId="{1D3CA336-E2BE-4E49-834E-CAD4E12BB0D2}" destId="{56A71795-9F8D-406A-A3D0-2BA0B0580957}" srcOrd="16" destOrd="0" presId="urn:microsoft.com/office/officeart/2005/8/layout/hList6"/>
    <dgm:cxn modelId="{1F6DDE9E-D0AD-4310-952C-B0824D260892}" type="presParOf" srcId="{1D3CA336-E2BE-4E49-834E-CAD4E12BB0D2}" destId="{F4072E49-37D7-4242-A223-75E15DE1075F}" srcOrd="17" destOrd="0" presId="urn:microsoft.com/office/officeart/2005/8/layout/hList6"/>
    <dgm:cxn modelId="{7B94F73D-3B4C-4451-B917-5473463925B9}" type="presParOf" srcId="{1D3CA336-E2BE-4E49-834E-CAD4E12BB0D2}" destId="{E07A87FF-DF4B-45AB-AD05-6F05AF6245C8}" srcOrd="1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5,91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5,83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5,82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5,82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/>
            <a:t>Superson</a:t>
          </a:r>
          <a:r>
            <a:rPr lang="pl-PL" sz="2000" dirty="0"/>
            <a:t> Arkadiusz 4b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4b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Daria 6a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Niewińska Marcelina 4b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Zaremba Franciszek 4b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5,75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5,55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Niewińska Michalina 6a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Gawrysiak Lidia 4b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5,50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Kołomyjski Kacper 8a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40DCD88C-34B7-481B-8750-BDB949E51022}" type="pres">
      <dgm:prSet presAssocID="{ABF2BC6C-CEE3-4097-9283-6F79A2BDDDCB}" presName="descendantText" presStyleLbl="alignAcc1" presStyleIdx="0" presStyleCnt="8">
        <dgm:presLayoutVars>
          <dgm:bulletEnabled val="1"/>
        </dgm:presLayoutVars>
      </dgm:prSet>
      <dgm:spPr/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1" presStyleCnt="8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2" presStyleCnt="8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3" presStyleCnt="8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4" presStyleCnt="8">
        <dgm:presLayoutVars>
          <dgm:bulletEnabled val="1"/>
        </dgm:presLayoutVars>
      </dgm:prSet>
      <dgm:spPr/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45EA6340-A3FB-4DA8-9A70-154D3B5208E2}" type="pres">
      <dgm:prSet presAssocID="{C1F2BD00-A07B-445D-941E-329A16F1DFCA}" presName="descendantText" presStyleLbl="alignAcc1" presStyleIdx="5" presStyleCnt="8">
        <dgm:presLayoutVars>
          <dgm:bulletEnabled val="1"/>
        </dgm:presLayoutVars>
      </dgm:prSet>
      <dgm:spPr/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B62D9E5D-C580-4813-BE6E-E0508AA7A4AC}" type="pres">
      <dgm:prSet presAssocID="{2DD549B5-9782-4180-A76B-B2BA33F0BC9C}" presName="descendantText" presStyleLbl="alignAcc1" presStyleIdx="6" presStyleCnt="8">
        <dgm:presLayoutVars>
          <dgm:bulletEnabled val="1"/>
        </dgm:presLayoutVars>
      </dgm:prSet>
      <dgm:spPr/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3D95F871-CB22-4FBE-850E-DD2027FE373B}" type="pres">
      <dgm:prSet presAssocID="{C5A194EC-F8A3-46BB-8EF7-12AE98178CAB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5,50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5,36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5,36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5,33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Wróbel Kornelia 5a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20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Koc Bartosz 4b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Koleśnik Wiktoria 4a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20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20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Daniłowicz Julian 6a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20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2000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5,33</a:t>
          </a:r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5,33</a:t>
          </a:r>
          <a:endParaRPr lang="pl-PL" sz="1600" dirty="0"/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600" b="1">
              <a:solidFill>
                <a:srgbClr val="C00000"/>
              </a:solidFill>
            </a:rPr>
            <a:t>5,33</a:t>
          </a:r>
          <a:endParaRPr lang="pl-PL" sz="1600"/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600" b="1" dirty="0">
              <a:solidFill>
                <a:srgbClr val="C00000"/>
              </a:solidFill>
            </a:rPr>
            <a:t>5,30</a:t>
          </a:r>
          <a:endParaRPr lang="pl-PL" sz="1600" dirty="0"/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423A6AD4-7FBF-40B0-822D-F6859F7289A4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Gawryluk Maja 5a</a:t>
          </a:r>
        </a:p>
      </dgm:t>
    </dgm:pt>
    <dgm:pt modelId="{118D95A5-1FE9-470C-B70F-6D9EB21EF2AF}" type="parTrans" cxnId="{19CCA6FF-1123-42F8-8D5E-252B48C9FB02}">
      <dgm:prSet/>
      <dgm:spPr/>
      <dgm:t>
        <a:bodyPr/>
        <a:lstStyle/>
        <a:p>
          <a:endParaRPr lang="pl-PL"/>
        </a:p>
      </dgm:t>
    </dgm:pt>
    <dgm:pt modelId="{3934A274-8312-4182-9A12-84E1F3E2596A}" type="sibTrans" cxnId="{19CCA6FF-1123-42F8-8D5E-252B48C9FB02}">
      <dgm:prSet/>
      <dgm:spPr/>
      <dgm:t>
        <a:bodyPr/>
        <a:lstStyle/>
        <a:p>
          <a:endParaRPr lang="pl-PL"/>
        </a:p>
      </dgm:t>
    </dgm:pt>
    <dgm:pt modelId="{0A1FF605-AF14-4F94-88F3-551DF71C0059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Kończyło Mateusz 5b</a:t>
          </a:r>
        </a:p>
      </dgm:t>
    </dgm:pt>
    <dgm:pt modelId="{2A795BFA-1D25-4C72-ADCF-8DDFC35578F5}" type="parTrans" cxnId="{B8F03F73-D90A-4464-BD4D-011A2D0763B9}">
      <dgm:prSet/>
      <dgm:spPr/>
      <dgm:t>
        <a:bodyPr/>
        <a:lstStyle/>
        <a:p>
          <a:endParaRPr lang="pl-PL"/>
        </a:p>
      </dgm:t>
    </dgm:pt>
    <dgm:pt modelId="{9DD616FD-8FBC-42D8-A4A7-E45CC4E9F955}" type="sibTrans" cxnId="{B8F03F73-D90A-4464-BD4D-011A2D0763B9}">
      <dgm:prSet/>
      <dgm:spPr/>
      <dgm:t>
        <a:bodyPr/>
        <a:lstStyle/>
        <a:p>
          <a:endParaRPr lang="pl-PL"/>
        </a:p>
      </dgm:t>
    </dgm:pt>
    <dgm:pt modelId="{70759DD4-23C8-43A2-B4F0-A27823B8950E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Poskrobko</a:t>
          </a:r>
          <a:r>
            <a:rPr lang="pl-PL" sz="2000" dirty="0"/>
            <a:t> Tymon 5a</a:t>
          </a:r>
        </a:p>
      </dgm:t>
    </dgm:pt>
    <dgm:pt modelId="{629130EE-63C1-461F-AB74-BDCAA1D2CBC6}" type="parTrans" cxnId="{5BD43484-0180-4435-824B-BA15F0789295}">
      <dgm:prSet/>
      <dgm:spPr/>
      <dgm:t>
        <a:bodyPr/>
        <a:lstStyle/>
        <a:p>
          <a:endParaRPr lang="pl-PL"/>
        </a:p>
      </dgm:t>
    </dgm:pt>
    <dgm:pt modelId="{A032CC53-D18C-4066-B5A4-53F9D46E6945}" type="sibTrans" cxnId="{5BD43484-0180-4435-824B-BA15F0789295}">
      <dgm:prSet/>
      <dgm:spPr/>
      <dgm:t>
        <a:bodyPr/>
        <a:lstStyle/>
        <a:p>
          <a:endParaRPr lang="pl-PL"/>
        </a:p>
      </dgm:t>
    </dgm:pt>
    <dgm:pt modelId="{06E0FF49-8F42-4E5F-8CCA-1D95C432F2A8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Nagalewska</a:t>
          </a:r>
          <a:r>
            <a:rPr lang="pl-PL" sz="2000" dirty="0"/>
            <a:t> Liliana 4c</a:t>
          </a:r>
        </a:p>
      </dgm:t>
    </dgm:pt>
    <dgm:pt modelId="{9BFF3DE3-0029-49B2-B085-12429836E986}" type="parTrans" cxnId="{525F0E19-E7A2-4A81-811E-0A79FE3FE279}">
      <dgm:prSet/>
      <dgm:spPr/>
      <dgm:t>
        <a:bodyPr/>
        <a:lstStyle/>
        <a:p>
          <a:endParaRPr lang="pl-PL"/>
        </a:p>
      </dgm:t>
    </dgm:pt>
    <dgm:pt modelId="{3F306D8D-1D16-4024-A150-4F2EBE67A259}" type="sibTrans" cxnId="{525F0E19-E7A2-4A81-811E-0A79FE3FE279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8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0" presStyleCnt="8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8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1" presStyleCnt="8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8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2" presStyleCnt="8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8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3" presStyleCnt="8">
        <dgm:presLayoutVars>
          <dgm:bulletEnabled val="1"/>
        </dgm:presLayoutVars>
      </dgm:prSet>
      <dgm:spPr/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8">
        <dgm:presLayoutVars>
          <dgm:chMax val="1"/>
          <dgm:bulletEnabled val="1"/>
        </dgm:presLayoutVars>
      </dgm:prSet>
      <dgm:spPr/>
    </dgm:pt>
    <dgm:pt modelId="{A7205039-6190-4F22-8552-DAA26B8AA3AD}" type="pres">
      <dgm:prSet presAssocID="{B0013AC9-3BBC-4152-92E0-98866D2D00EE}" presName="descendantText" presStyleLbl="alignAcc1" presStyleIdx="4" presStyleCnt="8">
        <dgm:presLayoutVars>
          <dgm:bulletEnabled val="1"/>
        </dgm:presLayoutVars>
      </dgm:prSet>
      <dgm:spPr/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8">
        <dgm:presLayoutVars>
          <dgm:chMax val="1"/>
          <dgm:bulletEnabled val="1"/>
        </dgm:presLayoutVars>
      </dgm:prSet>
      <dgm:spPr/>
    </dgm:pt>
    <dgm:pt modelId="{BBAA4C5E-2E6A-4FA0-8E1E-6B8F64034F08}" type="pres">
      <dgm:prSet presAssocID="{40203595-2770-4BA6-896A-255AA30E1D56}" presName="descendantText" presStyleLbl="alignAcc1" presStyleIdx="5" presStyleCnt="8">
        <dgm:presLayoutVars>
          <dgm:bulletEnabled val="1"/>
        </dgm:presLayoutVars>
      </dgm:prSet>
      <dgm:spPr/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8">
        <dgm:presLayoutVars>
          <dgm:chMax val="1"/>
          <dgm:bulletEnabled val="1"/>
        </dgm:presLayoutVars>
      </dgm:prSet>
      <dgm:spPr/>
    </dgm:pt>
    <dgm:pt modelId="{B8CAA020-BC3B-4F70-B177-F34CE9D0050E}" type="pres">
      <dgm:prSet presAssocID="{E9617052-EA46-4B54-BE98-8EE924C5511E}" presName="descendantText" presStyleLbl="alignAcc1" presStyleIdx="6" presStyleCnt="8">
        <dgm:presLayoutVars>
          <dgm:bulletEnabled val="1"/>
        </dgm:presLayoutVars>
      </dgm:prSet>
      <dgm:spPr/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8">
        <dgm:presLayoutVars>
          <dgm:chMax val="1"/>
          <dgm:bulletEnabled val="1"/>
        </dgm:presLayoutVars>
      </dgm:prSet>
      <dgm:spPr/>
    </dgm:pt>
    <dgm:pt modelId="{79263F69-EE8E-4BB0-B44E-0E2E4B7A8C3B}" type="pres">
      <dgm:prSet presAssocID="{4B04440F-0AC2-46CB-975A-2E1AC0D14CD7}" presName="descendantText" presStyleLbl="alignAcc1" presStyleIdx="7" presStyleCnt="8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525F0E19-E7A2-4A81-811E-0A79FE3FE279}" srcId="{4B04440F-0AC2-46CB-975A-2E1AC0D14CD7}" destId="{06E0FF49-8F42-4E5F-8CCA-1D95C432F2A8}" srcOrd="0" destOrd="0" parTransId="{9BFF3DE3-0029-49B2-B085-12429836E986}" sibTransId="{3F306D8D-1D16-4024-A150-4F2EBE67A259}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BF0DB360-2F9B-4490-8ABC-7F7DE4D9467D}" type="presOf" srcId="{70759DD4-23C8-43A2-B4F0-A27823B8950E}" destId="{B8CAA020-BC3B-4F70-B177-F34CE9D0050E}" srcOrd="0" destOrd="0" presId="urn:microsoft.com/office/officeart/2005/8/layout/chevron2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B8F03F73-D90A-4464-BD4D-011A2D0763B9}" srcId="{40203595-2770-4BA6-896A-255AA30E1D56}" destId="{0A1FF605-AF14-4F94-88F3-551DF71C0059}" srcOrd="0" destOrd="0" parTransId="{2A795BFA-1D25-4C72-ADCF-8DDFC35578F5}" sibTransId="{9DD616FD-8FBC-42D8-A4A7-E45CC4E9F955}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5BD43484-0180-4435-824B-BA15F0789295}" srcId="{E9617052-EA46-4B54-BE98-8EE924C5511E}" destId="{70759DD4-23C8-43A2-B4F0-A27823B8950E}" srcOrd="0" destOrd="0" parTransId="{629130EE-63C1-461F-AB74-BDCAA1D2CBC6}" sibTransId="{A032CC53-D18C-4066-B5A4-53F9D46E6945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77BF66C8-B744-4468-AE31-8A70D69C63B9}" type="presOf" srcId="{423A6AD4-7FBF-40B0-822D-F6859F7289A4}" destId="{A7205039-6190-4F22-8552-DAA26B8AA3AD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9334F9CA-8259-46E1-8414-606439F4CC33}" type="presOf" srcId="{0A1FF605-AF14-4F94-88F3-551DF71C0059}" destId="{BBAA4C5E-2E6A-4FA0-8E1E-6B8F64034F08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9FE64BF2-BDF2-4268-8007-9B1F1A7CDE09}" type="presOf" srcId="{06E0FF49-8F42-4E5F-8CCA-1D95C432F2A8}" destId="{79263F69-EE8E-4BB0-B44E-0E2E4B7A8C3B}" srcOrd="0" destOrd="0" presId="urn:microsoft.com/office/officeart/2005/8/layout/chevron2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19CCA6FF-1123-42F8-8D5E-252B48C9FB02}" srcId="{B0013AC9-3BBC-4152-92E0-98866D2D00EE}" destId="{423A6AD4-7FBF-40B0-822D-F6859F7289A4}" srcOrd="0" destOrd="0" parTransId="{118D95A5-1FE9-470C-B70F-6D9EB21EF2AF}" sibTransId="{3934A274-8312-4182-9A12-84E1F3E2596A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>
              <a:solidFill>
                <a:srgbClr val="C00000"/>
              </a:solidFill>
            </a:rPr>
            <a:t>204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18792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>
              <a:solidFill>
                <a:srgbClr val="C00000"/>
              </a:solidFill>
            </a:rPr>
            <a:t>204</a:t>
          </a:r>
        </a:p>
      </dsp:txBody>
      <dsp:txXfrm>
        <a:off x="47271" y="1066063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ZWOLNIENI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>
              <a:solidFill>
                <a:srgbClr val="C00000"/>
              </a:solidFill>
            </a:rPr>
            <a:t>15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4900" kern="1200" dirty="0">
              <a:solidFill>
                <a:srgbClr val="C00000"/>
              </a:solidFill>
            </a:rPr>
            <a:t>1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579141" y="1581536"/>
          <a:ext cx="4022725" cy="85965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4A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10</a:t>
          </a:r>
        </a:p>
      </dsp:txBody>
      <dsp:txXfrm rot="5400000">
        <a:off x="2396" y="804544"/>
        <a:ext cx="859651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655015" y="1581536"/>
          <a:ext cx="4022725" cy="85965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4B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14</a:t>
          </a:r>
        </a:p>
      </dsp:txBody>
      <dsp:txXfrm rot="5400000">
        <a:off x="926522" y="804544"/>
        <a:ext cx="859651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269109" y="1581536"/>
          <a:ext cx="4022725" cy="85965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4C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8</a:t>
          </a:r>
        </a:p>
      </dsp:txBody>
      <dsp:txXfrm rot="5400000">
        <a:off x="1850646" y="804544"/>
        <a:ext cx="859651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193234" y="1581536"/>
          <a:ext cx="4022725" cy="85965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5A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11</a:t>
          </a:r>
        </a:p>
      </dsp:txBody>
      <dsp:txXfrm rot="5400000">
        <a:off x="2774771" y="804544"/>
        <a:ext cx="859651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2117359" y="1581536"/>
          <a:ext cx="4022725" cy="85965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5B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6</a:t>
          </a:r>
        </a:p>
      </dsp:txBody>
      <dsp:txXfrm rot="5400000">
        <a:off x="3698896" y="804544"/>
        <a:ext cx="859651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3041485" y="1581536"/>
          <a:ext cx="4022725" cy="85965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5C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6</a:t>
          </a:r>
        </a:p>
      </dsp:txBody>
      <dsp:txXfrm rot="5400000">
        <a:off x="4623022" y="804544"/>
        <a:ext cx="859651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3965610" y="1581536"/>
          <a:ext cx="4022725" cy="85965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6A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7</a:t>
          </a:r>
        </a:p>
      </dsp:txBody>
      <dsp:txXfrm rot="5400000">
        <a:off x="5547147" y="804544"/>
        <a:ext cx="859651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4889735" y="1581536"/>
          <a:ext cx="4022725" cy="85965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6B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6</a:t>
          </a:r>
        </a:p>
      </dsp:txBody>
      <dsp:txXfrm rot="5400000">
        <a:off x="6471272" y="804544"/>
        <a:ext cx="859651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5813860" y="1581536"/>
          <a:ext cx="4022725" cy="85965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6C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4</a:t>
          </a:r>
        </a:p>
      </dsp:txBody>
      <dsp:txXfrm rot="5400000">
        <a:off x="7395397" y="804544"/>
        <a:ext cx="859651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6737986" y="1581536"/>
          <a:ext cx="4022725" cy="85965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0" tIns="0" rIns="198438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chemeClr val="bg1"/>
              </a:solidFill>
            </a:rPr>
            <a:t>8A</a:t>
          </a: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b="1" kern="1200" dirty="0">
              <a:solidFill>
                <a:srgbClr val="C00000"/>
              </a:solidFill>
            </a:rPr>
            <a:t> 2</a:t>
          </a:r>
        </a:p>
      </dsp:txBody>
      <dsp:txXfrm rot="5400000">
        <a:off x="8319523" y="804544"/>
        <a:ext cx="859651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85213" y="88998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6.0</a:t>
          </a:r>
        </a:p>
      </dsp:txBody>
      <dsp:txXfrm rot="-5400000">
        <a:off x="0" y="202615"/>
        <a:ext cx="397660" cy="170426"/>
      </dsp:txXfrm>
    </dsp:sp>
    <dsp:sp modelId="{40DCD88C-34B7-481B-8750-BDB949E51022}">
      <dsp:nvSpPr>
        <dsp:cNvPr id="0" name=""/>
        <dsp:cNvSpPr/>
      </dsp:nvSpPr>
      <dsp:spPr>
        <a:xfrm rot="5400000">
          <a:off x="2483461" y="-2082015"/>
          <a:ext cx="369450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/>
            <a:t>Superson</a:t>
          </a:r>
          <a:r>
            <a:rPr lang="pl-PL" sz="2000" kern="1200" dirty="0"/>
            <a:t> Arkadiusz 4b</a:t>
          </a:r>
        </a:p>
      </dsp:txBody>
      <dsp:txXfrm rot="-5400000">
        <a:off x="397661" y="21820"/>
        <a:ext cx="4523016" cy="333380"/>
      </dsp:txXfrm>
    </dsp:sp>
    <dsp:sp modelId="{22E8ABC2-FD3A-4AF5-8E6B-5925E3DCEB77}">
      <dsp:nvSpPr>
        <dsp:cNvPr id="0" name=""/>
        <dsp:cNvSpPr/>
      </dsp:nvSpPr>
      <dsp:spPr>
        <a:xfrm rot="5400000">
          <a:off x="-85213" y="581436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5,91</a:t>
          </a:r>
        </a:p>
      </dsp:txBody>
      <dsp:txXfrm rot="-5400000">
        <a:off x="0" y="695053"/>
        <a:ext cx="397660" cy="170426"/>
      </dsp:txXfrm>
    </dsp:sp>
    <dsp:sp modelId="{D5D0AFE6-A4B8-471C-95F4-CB356CCBF891}">
      <dsp:nvSpPr>
        <dsp:cNvPr id="0" name=""/>
        <dsp:cNvSpPr/>
      </dsp:nvSpPr>
      <dsp:spPr>
        <a:xfrm rot="5400000">
          <a:off x="2483558" y="-1589674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Dudko Patrycja 4b</a:t>
          </a:r>
        </a:p>
      </dsp:txBody>
      <dsp:txXfrm rot="-5400000">
        <a:off x="397661" y="514249"/>
        <a:ext cx="4523025" cy="333204"/>
      </dsp:txXfrm>
    </dsp:sp>
    <dsp:sp modelId="{12DA0BC9-2FC5-474A-856E-4DB94FFDB77C}">
      <dsp:nvSpPr>
        <dsp:cNvPr id="0" name=""/>
        <dsp:cNvSpPr/>
      </dsp:nvSpPr>
      <dsp:spPr>
        <a:xfrm rot="5400000">
          <a:off x="-85213" y="1073874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5,83</a:t>
          </a:r>
        </a:p>
      </dsp:txBody>
      <dsp:txXfrm rot="-5400000">
        <a:off x="0" y="1187491"/>
        <a:ext cx="397660" cy="170426"/>
      </dsp:txXfrm>
    </dsp:sp>
    <dsp:sp modelId="{D8AAC9D3-A35D-4DE8-B0B9-CD496F9B4E4D}">
      <dsp:nvSpPr>
        <dsp:cNvPr id="0" name=""/>
        <dsp:cNvSpPr/>
      </dsp:nvSpPr>
      <dsp:spPr>
        <a:xfrm rot="5400000">
          <a:off x="2483558" y="-1097235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Superson</a:t>
          </a:r>
          <a:r>
            <a:rPr lang="pl-PL" sz="2000" kern="1200" dirty="0"/>
            <a:t> Daria 6a</a:t>
          </a:r>
        </a:p>
      </dsp:txBody>
      <dsp:txXfrm rot="-5400000">
        <a:off x="397661" y="1006688"/>
        <a:ext cx="4523025" cy="333204"/>
      </dsp:txXfrm>
    </dsp:sp>
    <dsp:sp modelId="{BAEF5C2C-68FF-49A1-A341-022CBC3A553E}">
      <dsp:nvSpPr>
        <dsp:cNvPr id="0" name=""/>
        <dsp:cNvSpPr/>
      </dsp:nvSpPr>
      <dsp:spPr>
        <a:xfrm rot="5400000">
          <a:off x="-85213" y="1566312"/>
          <a:ext cx="568086" cy="39766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5,82</a:t>
          </a:r>
        </a:p>
      </dsp:txBody>
      <dsp:txXfrm rot="-5400000">
        <a:off x="0" y="1679929"/>
        <a:ext cx="397660" cy="170426"/>
      </dsp:txXfrm>
    </dsp:sp>
    <dsp:sp modelId="{1DC43DB0-5E0E-4981-91D2-71B3006E3FFB}">
      <dsp:nvSpPr>
        <dsp:cNvPr id="0" name=""/>
        <dsp:cNvSpPr/>
      </dsp:nvSpPr>
      <dsp:spPr>
        <a:xfrm rot="5400000">
          <a:off x="2483558" y="-604797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Niewińska Marcelina 4b</a:t>
          </a:r>
        </a:p>
      </dsp:txBody>
      <dsp:txXfrm rot="-5400000">
        <a:off x="397661" y="1499126"/>
        <a:ext cx="4523025" cy="333204"/>
      </dsp:txXfrm>
    </dsp:sp>
    <dsp:sp modelId="{BE0253A0-63F1-473B-9C78-810F78C9C062}">
      <dsp:nvSpPr>
        <dsp:cNvPr id="0" name=""/>
        <dsp:cNvSpPr/>
      </dsp:nvSpPr>
      <dsp:spPr>
        <a:xfrm rot="5400000">
          <a:off x="-85213" y="2058751"/>
          <a:ext cx="568086" cy="397660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5,82</a:t>
          </a:r>
        </a:p>
      </dsp:txBody>
      <dsp:txXfrm rot="-5400000">
        <a:off x="0" y="2172368"/>
        <a:ext cx="397660" cy="170426"/>
      </dsp:txXfrm>
    </dsp:sp>
    <dsp:sp modelId="{EE4437F7-6878-4528-A190-4EE2EBB76ED3}">
      <dsp:nvSpPr>
        <dsp:cNvPr id="0" name=""/>
        <dsp:cNvSpPr/>
      </dsp:nvSpPr>
      <dsp:spPr>
        <a:xfrm rot="5400000">
          <a:off x="2483558" y="-112359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Zaremba Franciszek 4b</a:t>
          </a:r>
        </a:p>
      </dsp:txBody>
      <dsp:txXfrm rot="-5400000">
        <a:off x="397661" y="1991564"/>
        <a:ext cx="4523025" cy="333204"/>
      </dsp:txXfrm>
    </dsp:sp>
    <dsp:sp modelId="{D0FE9BD0-7471-4454-8827-B44836BEA9DC}">
      <dsp:nvSpPr>
        <dsp:cNvPr id="0" name=""/>
        <dsp:cNvSpPr/>
      </dsp:nvSpPr>
      <dsp:spPr>
        <a:xfrm rot="5400000">
          <a:off x="-85213" y="2551189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5,75</a:t>
          </a:r>
        </a:p>
      </dsp:txBody>
      <dsp:txXfrm rot="-5400000">
        <a:off x="0" y="2664806"/>
        <a:ext cx="397660" cy="170426"/>
      </dsp:txXfrm>
    </dsp:sp>
    <dsp:sp modelId="{45EA6340-A3FB-4DA8-9A70-154D3B5208E2}">
      <dsp:nvSpPr>
        <dsp:cNvPr id="0" name=""/>
        <dsp:cNvSpPr/>
      </dsp:nvSpPr>
      <dsp:spPr>
        <a:xfrm rot="5400000">
          <a:off x="2483558" y="380079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/>
            <a:t>Niewińska Michalina 6a</a:t>
          </a:r>
        </a:p>
      </dsp:txBody>
      <dsp:txXfrm rot="-5400000">
        <a:off x="397661" y="2484002"/>
        <a:ext cx="4523025" cy="333204"/>
      </dsp:txXfrm>
    </dsp:sp>
    <dsp:sp modelId="{69ADEE5D-AD08-4A16-86D5-DF63E38EE174}">
      <dsp:nvSpPr>
        <dsp:cNvPr id="0" name=""/>
        <dsp:cNvSpPr/>
      </dsp:nvSpPr>
      <dsp:spPr>
        <a:xfrm rot="5400000">
          <a:off x="-85213" y="3043627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5,55</a:t>
          </a:r>
        </a:p>
      </dsp:txBody>
      <dsp:txXfrm rot="-5400000">
        <a:off x="0" y="3157244"/>
        <a:ext cx="397660" cy="170426"/>
      </dsp:txXfrm>
    </dsp:sp>
    <dsp:sp modelId="{B62D9E5D-C580-4813-BE6E-E0508AA7A4AC}">
      <dsp:nvSpPr>
        <dsp:cNvPr id="0" name=""/>
        <dsp:cNvSpPr/>
      </dsp:nvSpPr>
      <dsp:spPr>
        <a:xfrm rot="5400000">
          <a:off x="2483558" y="872517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Gawrysiak Lidia 4b</a:t>
          </a:r>
        </a:p>
      </dsp:txBody>
      <dsp:txXfrm rot="-5400000">
        <a:off x="397661" y="2976440"/>
        <a:ext cx="4523025" cy="333204"/>
      </dsp:txXfrm>
    </dsp:sp>
    <dsp:sp modelId="{7C47B9FC-E9A5-480D-847B-6815CB99F7E7}">
      <dsp:nvSpPr>
        <dsp:cNvPr id="0" name=""/>
        <dsp:cNvSpPr/>
      </dsp:nvSpPr>
      <dsp:spPr>
        <a:xfrm rot="5400000">
          <a:off x="-85213" y="3536066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5,50</a:t>
          </a:r>
        </a:p>
      </dsp:txBody>
      <dsp:txXfrm rot="-5400000">
        <a:off x="0" y="3649683"/>
        <a:ext cx="397660" cy="170426"/>
      </dsp:txXfrm>
    </dsp:sp>
    <dsp:sp modelId="{3D95F871-CB22-4FBE-850E-DD2027FE373B}">
      <dsp:nvSpPr>
        <dsp:cNvPr id="0" name=""/>
        <dsp:cNvSpPr/>
      </dsp:nvSpPr>
      <dsp:spPr>
        <a:xfrm rot="5400000">
          <a:off x="2483558" y="1364955"/>
          <a:ext cx="369256" cy="45410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/>
            <a:t>Kołomyjski Kacper 8a</a:t>
          </a:r>
        </a:p>
      </dsp:txBody>
      <dsp:txXfrm rot="-5400000">
        <a:off x="397661" y="3468878"/>
        <a:ext cx="4523025" cy="3332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85213" y="88998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5,50</a:t>
          </a:r>
        </a:p>
      </dsp:txBody>
      <dsp:txXfrm rot="-5400000">
        <a:off x="0" y="202615"/>
        <a:ext cx="397660" cy="170426"/>
      </dsp:txXfrm>
    </dsp:sp>
    <dsp:sp modelId="{D5D0AFE6-A4B8-471C-95F4-CB356CCBF891}">
      <dsp:nvSpPr>
        <dsp:cNvPr id="0" name=""/>
        <dsp:cNvSpPr/>
      </dsp:nvSpPr>
      <dsp:spPr>
        <a:xfrm rot="5400000">
          <a:off x="2482667" y="-2081221"/>
          <a:ext cx="369450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Wróbel Kornelia 5a</a:t>
          </a:r>
        </a:p>
      </dsp:txBody>
      <dsp:txXfrm rot="-5400000">
        <a:off x="397661" y="21820"/>
        <a:ext cx="4521429" cy="333380"/>
      </dsp:txXfrm>
    </dsp:sp>
    <dsp:sp modelId="{12DA0BC9-2FC5-474A-856E-4DB94FFDB77C}">
      <dsp:nvSpPr>
        <dsp:cNvPr id="0" name=""/>
        <dsp:cNvSpPr/>
      </dsp:nvSpPr>
      <dsp:spPr>
        <a:xfrm rot="5400000">
          <a:off x="-85213" y="581436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5,36</a:t>
          </a:r>
        </a:p>
      </dsp:txBody>
      <dsp:txXfrm rot="-5400000">
        <a:off x="0" y="695053"/>
        <a:ext cx="397660" cy="170426"/>
      </dsp:txXfrm>
    </dsp:sp>
    <dsp:sp modelId="{D8AAC9D3-A35D-4DE8-B0B9-CD496F9B4E4D}">
      <dsp:nvSpPr>
        <dsp:cNvPr id="0" name=""/>
        <dsp:cNvSpPr/>
      </dsp:nvSpPr>
      <dsp:spPr>
        <a:xfrm rot="5400000">
          <a:off x="2482764" y="-1588880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Koc Bartosz 4b</a:t>
          </a:r>
        </a:p>
      </dsp:txBody>
      <dsp:txXfrm rot="-5400000">
        <a:off x="397660" y="514250"/>
        <a:ext cx="4521438" cy="333204"/>
      </dsp:txXfrm>
    </dsp:sp>
    <dsp:sp modelId="{BAEF5C2C-68FF-49A1-A341-022CBC3A553E}">
      <dsp:nvSpPr>
        <dsp:cNvPr id="0" name=""/>
        <dsp:cNvSpPr/>
      </dsp:nvSpPr>
      <dsp:spPr>
        <a:xfrm rot="5400000">
          <a:off x="-85213" y="1073874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5,36</a:t>
          </a:r>
        </a:p>
      </dsp:txBody>
      <dsp:txXfrm rot="-5400000">
        <a:off x="0" y="1187491"/>
        <a:ext cx="397660" cy="170426"/>
      </dsp:txXfrm>
    </dsp:sp>
    <dsp:sp modelId="{1DC43DB0-5E0E-4981-91D2-71B3006E3FFB}">
      <dsp:nvSpPr>
        <dsp:cNvPr id="0" name=""/>
        <dsp:cNvSpPr/>
      </dsp:nvSpPr>
      <dsp:spPr>
        <a:xfrm rot="5400000">
          <a:off x="2482764" y="-1096442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Koleśnik Wiktoria 4a</a:t>
          </a:r>
        </a:p>
      </dsp:txBody>
      <dsp:txXfrm rot="-5400000">
        <a:off x="397660" y="1006688"/>
        <a:ext cx="4521438" cy="333204"/>
      </dsp:txXfrm>
    </dsp:sp>
    <dsp:sp modelId="{BE0253A0-63F1-473B-9C78-810F78C9C062}">
      <dsp:nvSpPr>
        <dsp:cNvPr id="0" name=""/>
        <dsp:cNvSpPr/>
      </dsp:nvSpPr>
      <dsp:spPr>
        <a:xfrm rot="5400000">
          <a:off x="-85213" y="1566312"/>
          <a:ext cx="568086" cy="39766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5,33</a:t>
          </a:r>
        </a:p>
      </dsp:txBody>
      <dsp:txXfrm rot="-5400000">
        <a:off x="0" y="1679929"/>
        <a:ext cx="397660" cy="170426"/>
      </dsp:txXfrm>
    </dsp:sp>
    <dsp:sp modelId="{EE4437F7-6878-4528-A190-4EE2EBB76ED3}">
      <dsp:nvSpPr>
        <dsp:cNvPr id="0" name=""/>
        <dsp:cNvSpPr/>
      </dsp:nvSpPr>
      <dsp:spPr>
        <a:xfrm rot="5400000">
          <a:off x="2482764" y="-604003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Daniłowicz Julian 6a</a:t>
          </a:r>
        </a:p>
      </dsp:txBody>
      <dsp:txXfrm rot="-5400000">
        <a:off x="397660" y="1499127"/>
        <a:ext cx="4521438" cy="333204"/>
      </dsp:txXfrm>
    </dsp:sp>
    <dsp:sp modelId="{A3ACFA8B-A854-4B86-B1D1-007D37E3BF6F}">
      <dsp:nvSpPr>
        <dsp:cNvPr id="0" name=""/>
        <dsp:cNvSpPr/>
      </dsp:nvSpPr>
      <dsp:spPr>
        <a:xfrm rot="5400000">
          <a:off x="-85213" y="2058751"/>
          <a:ext cx="568086" cy="397660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5,33</a:t>
          </a:r>
        </a:p>
      </dsp:txBody>
      <dsp:txXfrm rot="-5400000">
        <a:off x="0" y="2172368"/>
        <a:ext cx="397660" cy="170426"/>
      </dsp:txXfrm>
    </dsp:sp>
    <dsp:sp modelId="{A7205039-6190-4F22-8552-DAA26B8AA3AD}">
      <dsp:nvSpPr>
        <dsp:cNvPr id="0" name=""/>
        <dsp:cNvSpPr/>
      </dsp:nvSpPr>
      <dsp:spPr>
        <a:xfrm rot="5400000">
          <a:off x="2482764" y="-111565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Gawryluk Maja 5a</a:t>
          </a:r>
        </a:p>
      </dsp:txBody>
      <dsp:txXfrm rot="-5400000">
        <a:off x="397660" y="1991565"/>
        <a:ext cx="4521438" cy="333204"/>
      </dsp:txXfrm>
    </dsp:sp>
    <dsp:sp modelId="{67F954AC-906B-4791-984F-C8B740E6CC55}">
      <dsp:nvSpPr>
        <dsp:cNvPr id="0" name=""/>
        <dsp:cNvSpPr/>
      </dsp:nvSpPr>
      <dsp:spPr>
        <a:xfrm rot="5400000">
          <a:off x="-85213" y="2551189"/>
          <a:ext cx="568086" cy="3976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5,33</a:t>
          </a:r>
          <a:endParaRPr lang="pl-PL" sz="1600" kern="1200" dirty="0"/>
        </a:p>
      </dsp:txBody>
      <dsp:txXfrm rot="-5400000">
        <a:off x="0" y="2664806"/>
        <a:ext cx="397660" cy="170426"/>
      </dsp:txXfrm>
    </dsp:sp>
    <dsp:sp modelId="{BBAA4C5E-2E6A-4FA0-8E1E-6B8F64034F08}">
      <dsp:nvSpPr>
        <dsp:cNvPr id="0" name=""/>
        <dsp:cNvSpPr/>
      </dsp:nvSpPr>
      <dsp:spPr>
        <a:xfrm rot="5400000">
          <a:off x="2482764" y="380872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Kończyło Mateusz 5b</a:t>
          </a:r>
        </a:p>
      </dsp:txBody>
      <dsp:txXfrm rot="-5400000">
        <a:off x="397660" y="2484002"/>
        <a:ext cx="4521438" cy="333204"/>
      </dsp:txXfrm>
    </dsp:sp>
    <dsp:sp modelId="{46BDC434-7234-4E2D-8F31-4D9D20E613E6}">
      <dsp:nvSpPr>
        <dsp:cNvPr id="0" name=""/>
        <dsp:cNvSpPr/>
      </dsp:nvSpPr>
      <dsp:spPr>
        <a:xfrm rot="5400000">
          <a:off x="-85213" y="3043627"/>
          <a:ext cx="568086" cy="39766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rgbClr val="C00000"/>
              </a:solidFill>
            </a:rPr>
            <a:t>5,33</a:t>
          </a:r>
          <a:endParaRPr lang="pl-PL" sz="1600" kern="1200"/>
        </a:p>
      </dsp:txBody>
      <dsp:txXfrm rot="-5400000">
        <a:off x="0" y="3157244"/>
        <a:ext cx="397660" cy="170426"/>
      </dsp:txXfrm>
    </dsp:sp>
    <dsp:sp modelId="{B8CAA020-BC3B-4F70-B177-F34CE9D0050E}">
      <dsp:nvSpPr>
        <dsp:cNvPr id="0" name=""/>
        <dsp:cNvSpPr/>
      </dsp:nvSpPr>
      <dsp:spPr>
        <a:xfrm rot="5400000">
          <a:off x="2482764" y="873310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Poskrobko</a:t>
          </a:r>
          <a:r>
            <a:rPr lang="pl-PL" sz="2000" kern="1200" dirty="0"/>
            <a:t> Tymon 5a</a:t>
          </a:r>
        </a:p>
      </dsp:txBody>
      <dsp:txXfrm rot="-5400000">
        <a:off x="397660" y="2976440"/>
        <a:ext cx="4521438" cy="333204"/>
      </dsp:txXfrm>
    </dsp:sp>
    <dsp:sp modelId="{E3F45BE7-B293-4173-9B47-3100595002CE}">
      <dsp:nvSpPr>
        <dsp:cNvPr id="0" name=""/>
        <dsp:cNvSpPr/>
      </dsp:nvSpPr>
      <dsp:spPr>
        <a:xfrm rot="5400000">
          <a:off x="-85213" y="3536066"/>
          <a:ext cx="568086" cy="39766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rgbClr val="C00000"/>
              </a:solidFill>
            </a:rPr>
            <a:t>5,30</a:t>
          </a:r>
          <a:endParaRPr lang="pl-PL" sz="1600" kern="1200" dirty="0"/>
        </a:p>
      </dsp:txBody>
      <dsp:txXfrm rot="-5400000">
        <a:off x="0" y="3649683"/>
        <a:ext cx="397660" cy="170426"/>
      </dsp:txXfrm>
    </dsp:sp>
    <dsp:sp modelId="{79263F69-EE8E-4BB0-B44E-0E2E4B7A8C3B}">
      <dsp:nvSpPr>
        <dsp:cNvPr id="0" name=""/>
        <dsp:cNvSpPr/>
      </dsp:nvSpPr>
      <dsp:spPr>
        <a:xfrm rot="5400000">
          <a:off x="2482764" y="1365749"/>
          <a:ext cx="369256" cy="45394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Nagalewska</a:t>
          </a:r>
          <a:r>
            <a:rPr lang="pl-PL" sz="2000" kern="1200" dirty="0"/>
            <a:t> Liliana 4c</a:t>
          </a:r>
        </a:p>
      </dsp:txBody>
      <dsp:txXfrm rot="-5400000">
        <a:off x="397660" y="3468879"/>
        <a:ext cx="4521438" cy="333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908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833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7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7746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20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25051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9772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2779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1212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9420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507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E56651C-399D-428E-9D1E-A54F3FACC7A5}" type="datetimeFigureOut">
              <a:rPr lang="pl-PL" smtClean="0"/>
              <a:t>17.01.2023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320382C-8F5B-4F04-88F4-088AC9C987F2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66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Layout" Target="../diagrams/layout3.xml"/><Relationship Id="rId7" Type="http://schemas.openxmlformats.org/officeDocument/2006/relationships/image" Target="../media/image1.jpeg"/><Relationship Id="rId12" Type="http://schemas.microsoft.com/office/2007/relationships/diagramDrawing" Target="../diagrams/drawing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openxmlformats.org/officeDocument/2006/relationships/diagramColors" Target="../diagrams/colors4.xml"/><Relationship Id="rId5" Type="http://schemas.openxmlformats.org/officeDocument/2006/relationships/diagramColors" Target="../diagrams/colors3.xml"/><Relationship Id="rId10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3.xml"/><Relationship Id="rId9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 dirty="0"/>
              <a:t>I SEMESTR 2022/2023</a:t>
            </a:r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81502180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2421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06104577-ACD8-3564-263E-50CC091320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073968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Matematyka – 5</a:t>
            </a:r>
          </a:p>
          <a:p>
            <a:pPr>
              <a:buClr>
                <a:schemeClr val="accent3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Biologia - 1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4000" dirty="0"/>
              <a:t>Geografia - 1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782" y="2291950"/>
            <a:ext cx="3130715" cy="3130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4,45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09041153"/>
              </p:ext>
            </p:extLst>
          </p:nvPr>
        </p:nvGraphicFramePr>
        <p:xfrm>
          <a:off x="1096963" y="1846263"/>
          <a:ext cx="971818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67088941"/>
              </p:ext>
            </p:extLst>
          </p:nvPr>
        </p:nvGraphicFramePr>
        <p:xfrm>
          <a:off x="1096963" y="1846263"/>
          <a:ext cx="918157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10434320" y="5013853"/>
            <a:ext cx="1452880" cy="11848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NAJLEPSI UCZNIOWIE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76190832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49199249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879411"/>
              </p:ext>
            </p:extLst>
          </p:nvPr>
        </p:nvGraphicFramePr>
        <p:xfrm>
          <a:off x="1066800" y="1964796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87,93%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549839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638F3717-6473-E69B-5593-6813E389F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601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cena – niepotrzebny stres - Artykuły - Lesser - Szkolna Gazeta Internetowa">
            <a:extLst>
              <a:ext uri="{FF2B5EF4-FFF2-40B4-BE49-F238E27FC236}">
                <a16:creationId xmlns:a16="http://schemas.microsoft.com/office/drawing/2014/main" id="{301712EE-900E-EDED-992A-C1258C2133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163" y="2130425"/>
            <a:ext cx="3810000" cy="34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228</TotalTime>
  <Words>156</Words>
  <Application>Microsoft Office PowerPoint</Application>
  <PresentationFormat>Panoramiczny</PresentationFormat>
  <Paragraphs>79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Retrospekcja</vt:lpstr>
      <vt:lpstr>ANALIZA WYNIKÓW NAUCZANIA KLAS 4-8</vt:lpstr>
      <vt:lpstr>STATYSTYKA SZKOŁY</vt:lpstr>
      <vt:lpstr>WYSTAWIONE OCENY:  2421</vt:lpstr>
      <vt:lpstr>OCENY NIEDOSTATECZNE: 7</vt:lpstr>
      <vt:lpstr>ŚREDNIA OCEN SZKOŁY: 4,45</vt:lpstr>
      <vt:lpstr>UCZNIOWIE ZE ŚREDNIĄ POWYŻEJ 4,75</vt:lpstr>
      <vt:lpstr>NAJLEPSI UCZNIOWIE</vt:lpstr>
      <vt:lpstr>OCENY Z ZACHOWANIA</vt:lpstr>
      <vt:lpstr>FREKWENCJA KLAS 4-8: 87,93%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Barbara Szymańska</cp:lastModifiedBy>
  <cp:revision>4</cp:revision>
  <dcterms:created xsi:type="dcterms:W3CDTF">2023-01-17T18:21:27Z</dcterms:created>
  <dcterms:modified xsi:type="dcterms:W3CDTF">2023-01-17T22:10:20Z</dcterms:modified>
</cp:coreProperties>
</file>