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5" r:id="rId1"/>
  </p:sldMasterIdLst>
  <p:sldIdLst>
    <p:sldId id="257" r:id="rId2"/>
    <p:sldId id="262" r:id="rId3"/>
    <p:sldId id="263" r:id="rId4"/>
    <p:sldId id="258" r:id="rId5"/>
    <p:sldId id="261" r:id="rId6"/>
    <p:sldId id="264" r:id="rId7"/>
    <p:sldId id="260" r:id="rId8"/>
    <p:sldId id="259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Liczba ocen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732-4D16-BC10-ACF0EB78D73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732-4D16-BC10-ACF0EB78D73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732-4D16-BC10-ACF0EB78D73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732-4D16-BC10-ACF0EB78D73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732-4D16-BC10-ACF0EB78D73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732-4D16-BC10-ACF0EB78D73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Arkusz1!$A$2:$A$7</c:f>
              <c:strCache>
                <c:ptCount val="6"/>
                <c:pt idx="0">
                  <c:v>celujący</c:v>
                </c:pt>
                <c:pt idx="1">
                  <c:v>bardzo dobry</c:v>
                </c:pt>
                <c:pt idx="2">
                  <c:v>dobry</c:v>
                </c:pt>
                <c:pt idx="3">
                  <c:v>dostateczny</c:v>
                </c:pt>
                <c:pt idx="4">
                  <c:v>dopuszczający</c:v>
                </c:pt>
                <c:pt idx="5">
                  <c:v>niedostateczny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561</c:v>
                </c:pt>
                <c:pt idx="1">
                  <c:v>868</c:v>
                </c:pt>
                <c:pt idx="2">
                  <c:v>736</c:v>
                </c:pt>
                <c:pt idx="3">
                  <c:v>305</c:v>
                </c:pt>
                <c:pt idx="4">
                  <c:v>107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43-4147-A0BA-4B08C6B7B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Klasa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Arkusz1!$A$2:$A$11</c:f>
              <c:strCache>
                <c:ptCount val="10"/>
                <c:pt idx="0">
                  <c:v>4b</c:v>
                </c:pt>
                <c:pt idx="1">
                  <c:v>4a</c:v>
                </c:pt>
                <c:pt idx="2">
                  <c:v>5a</c:v>
                </c:pt>
                <c:pt idx="3">
                  <c:v>4c</c:v>
                </c:pt>
                <c:pt idx="4">
                  <c:v>6a</c:v>
                </c:pt>
                <c:pt idx="5">
                  <c:v>6b</c:v>
                </c:pt>
                <c:pt idx="6">
                  <c:v>5b</c:v>
                </c:pt>
                <c:pt idx="7">
                  <c:v>5c</c:v>
                </c:pt>
                <c:pt idx="8">
                  <c:v>6c</c:v>
                </c:pt>
                <c:pt idx="9">
                  <c:v>8a</c:v>
                </c:pt>
              </c:strCache>
            </c:strRef>
          </c:cat>
          <c:val>
            <c:numRef>
              <c:f>Arkusz1!$B$2:$B$11</c:f>
              <c:numCache>
                <c:formatCode>General</c:formatCode>
                <c:ptCount val="10"/>
                <c:pt idx="0">
                  <c:v>5.2</c:v>
                </c:pt>
                <c:pt idx="1">
                  <c:v>4.95</c:v>
                </c:pt>
                <c:pt idx="2">
                  <c:v>4.8899999999999997</c:v>
                </c:pt>
                <c:pt idx="3">
                  <c:v>4.71</c:v>
                </c:pt>
                <c:pt idx="4">
                  <c:v>4.7</c:v>
                </c:pt>
                <c:pt idx="5">
                  <c:v>4.62</c:v>
                </c:pt>
                <c:pt idx="6">
                  <c:v>4.55</c:v>
                </c:pt>
                <c:pt idx="7">
                  <c:v>4.46</c:v>
                </c:pt>
                <c:pt idx="8">
                  <c:v>4.24</c:v>
                </c:pt>
                <c:pt idx="9">
                  <c:v>4.17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15-4732-A2E8-75160CB10735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Szkoła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Arkusz1!$A$2:$A$11</c:f>
              <c:strCache>
                <c:ptCount val="10"/>
                <c:pt idx="0">
                  <c:v>4b</c:v>
                </c:pt>
                <c:pt idx="1">
                  <c:v>4a</c:v>
                </c:pt>
                <c:pt idx="2">
                  <c:v>5a</c:v>
                </c:pt>
                <c:pt idx="3">
                  <c:v>4c</c:v>
                </c:pt>
                <c:pt idx="4">
                  <c:v>6a</c:v>
                </c:pt>
                <c:pt idx="5">
                  <c:v>6b</c:v>
                </c:pt>
                <c:pt idx="6">
                  <c:v>5b</c:v>
                </c:pt>
                <c:pt idx="7">
                  <c:v>5c</c:v>
                </c:pt>
                <c:pt idx="8">
                  <c:v>6c</c:v>
                </c:pt>
                <c:pt idx="9">
                  <c:v>8a</c:v>
                </c:pt>
              </c:strCache>
            </c:strRef>
          </c:cat>
          <c:val>
            <c:numRef>
              <c:f>Arkusz1!$C$2:$C$11</c:f>
              <c:numCache>
                <c:formatCode>General</c:formatCode>
                <c:ptCount val="10"/>
                <c:pt idx="0">
                  <c:v>4.57</c:v>
                </c:pt>
                <c:pt idx="1">
                  <c:v>4.57</c:v>
                </c:pt>
                <c:pt idx="2">
                  <c:v>4.57</c:v>
                </c:pt>
                <c:pt idx="3">
                  <c:v>4.57</c:v>
                </c:pt>
                <c:pt idx="4">
                  <c:v>4.57</c:v>
                </c:pt>
                <c:pt idx="5">
                  <c:v>4.57</c:v>
                </c:pt>
                <c:pt idx="6">
                  <c:v>4.57</c:v>
                </c:pt>
                <c:pt idx="7">
                  <c:v>4.57</c:v>
                </c:pt>
                <c:pt idx="8">
                  <c:v>4.57</c:v>
                </c:pt>
                <c:pt idx="9">
                  <c:v>4.57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15-4732-A2E8-75160CB107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084264255"/>
        <c:axId val="1084266335"/>
      </c:barChart>
      <c:catAx>
        <c:axId val="1084264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84266335"/>
        <c:crosses val="autoZero"/>
        <c:auto val="1"/>
        <c:lblAlgn val="ctr"/>
        <c:lblOffset val="100"/>
        <c:noMultiLvlLbl val="0"/>
      </c:catAx>
      <c:valAx>
        <c:axId val="1084266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84264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357353058140447E-2"/>
          <c:y val="8.7756433760697042E-2"/>
          <c:w val="0.67807494233675336"/>
          <c:h val="0.80554474889533834"/>
        </c:manualLayout>
      </c:layout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560-42E9-89F5-F0DFA67C8A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560-42E9-89F5-F0DFA67C8AC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560-42E9-89F5-F0DFA67C8A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560-42E9-89F5-F0DFA67C8AC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34EB-4609-845E-A5AC9CB217E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4EB-4609-845E-A5AC9CB217EF}"/>
              </c:ext>
            </c:extLst>
          </c:dPt>
          <c:dLbls>
            <c:dLbl>
              <c:idx val="4"/>
              <c:layout>
                <c:manualLayout>
                  <c:x val="-7.575757575757576E-3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EB-4609-845E-A5AC9CB217EF}"/>
                </c:ext>
              </c:extLst>
            </c:dLbl>
            <c:dLbl>
              <c:idx val="5"/>
              <c:layout>
                <c:manualLayout>
                  <c:x val="1.1363636363636317E-2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EB-4609-845E-A5AC9CB217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Arkusz1!$A$2:$A$7</c:f>
              <c:strCache>
                <c:ptCount val="6"/>
                <c:pt idx="0">
                  <c:v>wzorowa</c:v>
                </c:pt>
                <c:pt idx="1">
                  <c:v>bardzo dobra</c:v>
                </c:pt>
                <c:pt idx="2">
                  <c:v>dobra</c:v>
                </c:pt>
                <c:pt idx="3">
                  <c:v>poprawna</c:v>
                </c:pt>
                <c:pt idx="4">
                  <c:v>nieodpowiednia</c:v>
                </c:pt>
                <c:pt idx="5">
                  <c:v>naganna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82</c:v>
                </c:pt>
                <c:pt idx="1">
                  <c:v>83</c:v>
                </c:pt>
                <c:pt idx="2">
                  <c:v>27</c:v>
                </c:pt>
                <c:pt idx="3">
                  <c:v>11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EB-4609-845E-A5AC9CB21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067505766324667E-2"/>
          <c:y val="0.12239613694697003"/>
          <c:w val="0.94856885787003897"/>
          <c:h val="0.786974749703248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Klasa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F5A-4A87-8F44-0A56BD3CE61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9140-4664-85E6-33A9FAFA21F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F5A-4A87-8F44-0A56BD3CE612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40-4664-85E6-33A9FAFA21F6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140-4664-85E6-33A9FAFA21F6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F5A-4A87-8F44-0A56BD3CE612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CF5A-4A87-8F44-0A56BD3CE61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Arkusz1!$A$2:$A$11</c:f>
              <c:strCache>
                <c:ptCount val="10"/>
                <c:pt idx="0">
                  <c:v>4b</c:v>
                </c:pt>
                <c:pt idx="1">
                  <c:v>5b</c:v>
                </c:pt>
                <c:pt idx="2">
                  <c:v>5a</c:v>
                </c:pt>
                <c:pt idx="3">
                  <c:v>6a</c:v>
                </c:pt>
                <c:pt idx="4">
                  <c:v>6c</c:v>
                </c:pt>
                <c:pt idx="5">
                  <c:v>5c</c:v>
                </c:pt>
                <c:pt idx="6">
                  <c:v>4a</c:v>
                </c:pt>
                <c:pt idx="7">
                  <c:v>6b</c:v>
                </c:pt>
                <c:pt idx="8">
                  <c:v>4c</c:v>
                </c:pt>
                <c:pt idx="9">
                  <c:v>8a</c:v>
                </c:pt>
              </c:strCache>
            </c:strRef>
          </c:cat>
          <c:val>
            <c:numRef>
              <c:f>Arkusz1!$B$2:$B$11</c:f>
              <c:numCache>
                <c:formatCode>General</c:formatCode>
                <c:ptCount val="10"/>
                <c:pt idx="0">
                  <c:v>91.29</c:v>
                </c:pt>
                <c:pt idx="1">
                  <c:v>89.26</c:v>
                </c:pt>
                <c:pt idx="2">
                  <c:v>88.83</c:v>
                </c:pt>
                <c:pt idx="3">
                  <c:v>88.73</c:v>
                </c:pt>
                <c:pt idx="4">
                  <c:v>88.64</c:v>
                </c:pt>
                <c:pt idx="5">
                  <c:v>88.6</c:v>
                </c:pt>
                <c:pt idx="6">
                  <c:v>86.77</c:v>
                </c:pt>
                <c:pt idx="7">
                  <c:v>86.43</c:v>
                </c:pt>
                <c:pt idx="8">
                  <c:v>85.93</c:v>
                </c:pt>
                <c:pt idx="9">
                  <c:v>80.400000000000006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5A-4A87-8F44-0A56BD3CE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6649519"/>
        <c:axId val="1316635791"/>
      </c:barChart>
      <c:catAx>
        <c:axId val="1316649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16635791"/>
        <c:crosses val="autoZero"/>
        <c:auto val="1"/>
        <c:lblAlgn val="ctr"/>
        <c:lblOffset val="100"/>
        <c:noMultiLvlLbl val="0"/>
      </c:catAx>
      <c:valAx>
        <c:axId val="1316635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16649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0"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1BE1FF-FB43-45AA-B21B-AE279D01D636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FCA43031-F403-48A5-ACD9-3E84DF697622}">
      <dgm:prSet phldrT="[Tekst]"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204</a:t>
          </a:r>
        </a:p>
      </dgm:t>
    </dgm:pt>
    <dgm:pt modelId="{5419EEFE-7C2C-40CB-8BF2-8F114547864C}" type="parTrans" cxnId="{86781C86-7990-471E-B802-DE2C044E9B35}">
      <dgm:prSet/>
      <dgm:spPr/>
      <dgm:t>
        <a:bodyPr/>
        <a:lstStyle/>
        <a:p>
          <a:endParaRPr lang="pl-PL"/>
        </a:p>
      </dgm:t>
    </dgm:pt>
    <dgm:pt modelId="{32F75F2A-F8B2-44AE-8592-776810D5A211}" type="sibTrans" cxnId="{86781C86-7990-471E-B802-DE2C044E9B35}">
      <dgm:prSet/>
      <dgm:spPr/>
      <dgm:t>
        <a:bodyPr/>
        <a:lstStyle/>
        <a:p>
          <a:endParaRPr lang="pl-PL"/>
        </a:p>
      </dgm:t>
    </dgm:pt>
    <dgm:pt modelId="{E887A41B-38CD-474C-A85D-911BC7349C52}">
      <dgm:prSet phldrT="[Tekst]" custT="1"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dirty="0"/>
            <a:t>STAN UCZNIÓW KLAS 4-8</a:t>
          </a:r>
        </a:p>
      </dgm:t>
    </dgm:pt>
    <dgm:pt modelId="{351071C1-7108-412F-AD9D-10CD9FA8DBDC}" type="parTrans" cxnId="{F8E7C9E6-F46E-4480-8487-C1A9C3B5B746}">
      <dgm:prSet/>
      <dgm:spPr/>
      <dgm:t>
        <a:bodyPr/>
        <a:lstStyle/>
        <a:p>
          <a:endParaRPr lang="pl-PL"/>
        </a:p>
      </dgm:t>
    </dgm:pt>
    <dgm:pt modelId="{B8D46BE1-D33B-4858-836E-5DF5F29B83EE}" type="sibTrans" cxnId="{F8E7C9E6-F46E-4480-8487-C1A9C3B5B746}">
      <dgm:prSet/>
      <dgm:spPr/>
      <dgm:t>
        <a:bodyPr/>
        <a:lstStyle/>
        <a:p>
          <a:endParaRPr lang="pl-PL"/>
        </a:p>
      </dgm:t>
    </dgm:pt>
    <dgm:pt modelId="{1A474276-FAA0-4932-94F9-A506E46861DD}">
      <dgm:prSet phldrT="[Tekst]"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204</a:t>
          </a:r>
        </a:p>
      </dgm:t>
    </dgm:pt>
    <dgm:pt modelId="{D81C3B62-8ACB-4854-9371-AC6AAC534FF9}" type="parTrans" cxnId="{D52DD141-4F13-4DCF-9327-30005A84AA79}">
      <dgm:prSet/>
      <dgm:spPr/>
      <dgm:t>
        <a:bodyPr/>
        <a:lstStyle/>
        <a:p>
          <a:endParaRPr lang="pl-PL"/>
        </a:p>
      </dgm:t>
    </dgm:pt>
    <dgm:pt modelId="{AD8397DF-D466-4AAE-BB16-878D1A74451A}" type="sibTrans" cxnId="{D52DD141-4F13-4DCF-9327-30005A84AA79}">
      <dgm:prSet/>
      <dgm:spPr/>
      <dgm:t>
        <a:bodyPr/>
        <a:lstStyle/>
        <a:p>
          <a:endParaRPr lang="pl-PL"/>
        </a:p>
      </dgm:t>
    </dgm:pt>
    <dgm:pt modelId="{C926C6B9-F0AE-44A9-B113-EBE4E6CFC913}">
      <dgm:prSet phldrT="[Teks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dirty="0"/>
            <a:t>UCZNIOWIE KLASYFIKOWANI</a:t>
          </a:r>
        </a:p>
      </dgm:t>
    </dgm:pt>
    <dgm:pt modelId="{E010F9D5-8DD4-4CAC-AC41-7475946D9C5F}" type="parTrans" cxnId="{D7723926-561F-4BBC-BEF4-00D57491C45A}">
      <dgm:prSet/>
      <dgm:spPr/>
      <dgm:t>
        <a:bodyPr/>
        <a:lstStyle/>
        <a:p>
          <a:endParaRPr lang="pl-PL"/>
        </a:p>
      </dgm:t>
    </dgm:pt>
    <dgm:pt modelId="{C18A7A27-EE92-46FB-A777-C07A769DE06C}" type="sibTrans" cxnId="{D7723926-561F-4BBC-BEF4-00D57491C45A}">
      <dgm:prSet/>
      <dgm:spPr/>
      <dgm:t>
        <a:bodyPr/>
        <a:lstStyle/>
        <a:p>
          <a:endParaRPr lang="pl-PL"/>
        </a:p>
      </dgm:t>
    </dgm:pt>
    <dgm:pt modelId="{597F60A0-C2C1-4525-BA03-06B04B367F84}">
      <dgm:prSet phldrT="[Tekst]"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1</a:t>
          </a:r>
        </a:p>
      </dgm:t>
    </dgm:pt>
    <dgm:pt modelId="{E221D027-C832-42F1-BDB4-D6E9A103DB77}" type="parTrans" cxnId="{81037377-AA55-4181-B36F-D29C51FEC78C}">
      <dgm:prSet/>
      <dgm:spPr/>
      <dgm:t>
        <a:bodyPr/>
        <a:lstStyle/>
        <a:p>
          <a:endParaRPr lang="pl-PL"/>
        </a:p>
      </dgm:t>
    </dgm:pt>
    <dgm:pt modelId="{4BF307DD-04BE-4556-8BFD-F6738159BFC1}" type="sibTrans" cxnId="{81037377-AA55-4181-B36F-D29C51FEC78C}">
      <dgm:prSet/>
      <dgm:spPr/>
      <dgm:t>
        <a:bodyPr/>
        <a:lstStyle/>
        <a:p>
          <a:endParaRPr lang="pl-PL"/>
        </a:p>
      </dgm:t>
    </dgm:pt>
    <dgm:pt modelId="{2F4087A3-CAFF-4A48-A6B6-B95B6DBF13CC}">
      <dgm:prSet phldrT="[Tekst]" custT="1"/>
      <dgm:spPr/>
      <dgm:t>
        <a:bodyPr/>
        <a:lstStyle/>
        <a:p>
          <a:pPr>
            <a:buFontTx/>
            <a:buNone/>
          </a:pPr>
          <a:r>
            <a:rPr lang="pl-PL" sz="2800" dirty="0"/>
            <a:t>NAUCZANIE INDYWIDUALNE</a:t>
          </a:r>
        </a:p>
      </dgm:t>
    </dgm:pt>
    <dgm:pt modelId="{E669A653-FEE0-4C3C-877D-AE98919E8390}" type="parTrans" cxnId="{F7B3BFC2-DA4F-4FA0-AC80-79880E85E9C4}">
      <dgm:prSet/>
      <dgm:spPr/>
      <dgm:t>
        <a:bodyPr/>
        <a:lstStyle/>
        <a:p>
          <a:endParaRPr lang="pl-PL"/>
        </a:p>
      </dgm:t>
    </dgm:pt>
    <dgm:pt modelId="{51F3864D-3C73-4FF3-8DE0-4726800AAE7D}" type="sibTrans" cxnId="{F7B3BFC2-DA4F-4FA0-AC80-79880E85E9C4}">
      <dgm:prSet/>
      <dgm:spPr/>
      <dgm:t>
        <a:bodyPr/>
        <a:lstStyle/>
        <a:p>
          <a:endParaRPr lang="pl-PL"/>
        </a:p>
      </dgm:t>
    </dgm:pt>
    <dgm:pt modelId="{469A35AA-2619-4F17-B3EA-95F85F65A6E4}">
      <dgm:prSet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15</a:t>
          </a:r>
        </a:p>
      </dgm:t>
    </dgm:pt>
    <dgm:pt modelId="{51071F0A-3292-4F22-B61E-51C981BC0457}" type="parTrans" cxnId="{5A7DC036-37D4-4201-8DB6-265873BEAD6D}">
      <dgm:prSet/>
      <dgm:spPr/>
      <dgm:t>
        <a:bodyPr/>
        <a:lstStyle/>
        <a:p>
          <a:endParaRPr lang="pl-PL"/>
        </a:p>
      </dgm:t>
    </dgm:pt>
    <dgm:pt modelId="{EE613959-20BD-4908-9301-4F98E2BB2EA4}" type="sibTrans" cxnId="{5A7DC036-37D4-4201-8DB6-265873BEAD6D}">
      <dgm:prSet/>
      <dgm:spPr/>
      <dgm:t>
        <a:bodyPr/>
        <a:lstStyle/>
        <a:p>
          <a:endParaRPr lang="pl-PL"/>
        </a:p>
      </dgm:t>
    </dgm:pt>
    <dgm:pt modelId="{FCC706FF-9287-452D-B49C-6D7B5B865EC1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dirty="0"/>
            <a:t>UCZNIOWIE ZWOLNIENI</a:t>
          </a:r>
        </a:p>
      </dgm:t>
    </dgm:pt>
    <dgm:pt modelId="{95252D78-AD0C-49E4-9257-B743274E948A}" type="parTrans" cxnId="{B907E629-6DAF-49AE-A319-6277C036B18B}">
      <dgm:prSet/>
      <dgm:spPr/>
      <dgm:t>
        <a:bodyPr/>
        <a:lstStyle/>
        <a:p>
          <a:endParaRPr lang="pl-PL"/>
        </a:p>
      </dgm:t>
    </dgm:pt>
    <dgm:pt modelId="{432FAB91-3A0D-4110-ABFD-CED1B96CAED1}" type="sibTrans" cxnId="{B907E629-6DAF-49AE-A319-6277C036B18B}">
      <dgm:prSet/>
      <dgm:spPr/>
      <dgm:t>
        <a:bodyPr/>
        <a:lstStyle/>
        <a:p>
          <a:endParaRPr lang="pl-PL"/>
        </a:p>
      </dgm:t>
    </dgm:pt>
    <dgm:pt modelId="{CD457FCC-88A6-4C37-863F-3129B1E65202}" type="pres">
      <dgm:prSet presAssocID="{DC1BE1FF-FB43-45AA-B21B-AE279D01D636}" presName="Name0" presStyleCnt="0">
        <dgm:presLayoutVars>
          <dgm:dir/>
          <dgm:animLvl val="lvl"/>
          <dgm:resizeHandles val="exact"/>
        </dgm:presLayoutVars>
      </dgm:prSet>
      <dgm:spPr/>
    </dgm:pt>
    <dgm:pt modelId="{59CA3EF7-B011-4BE8-8493-C1D9BC07ED6F}" type="pres">
      <dgm:prSet presAssocID="{FCA43031-F403-48A5-ACD9-3E84DF697622}" presName="linNode" presStyleCnt="0"/>
      <dgm:spPr/>
    </dgm:pt>
    <dgm:pt modelId="{D948B182-F83C-479D-91B4-B15A9FA0FE2B}" type="pres">
      <dgm:prSet presAssocID="{FCA43031-F403-48A5-ACD9-3E84DF697622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105E3403-7D80-4D59-8AF1-9E3A9F73E235}" type="pres">
      <dgm:prSet presAssocID="{FCA43031-F403-48A5-ACD9-3E84DF697622}" presName="descendantText" presStyleLbl="alignAccFollowNode1" presStyleIdx="0" presStyleCnt="4">
        <dgm:presLayoutVars>
          <dgm:bulletEnabled val="1"/>
        </dgm:presLayoutVars>
      </dgm:prSet>
      <dgm:spPr/>
    </dgm:pt>
    <dgm:pt modelId="{9E0E1A49-660E-4A82-962F-DD919D9C71B4}" type="pres">
      <dgm:prSet presAssocID="{32F75F2A-F8B2-44AE-8592-776810D5A211}" presName="sp" presStyleCnt="0"/>
      <dgm:spPr/>
    </dgm:pt>
    <dgm:pt modelId="{18447CEF-014A-41B6-B73D-F79EB6FD283E}" type="pres">
      <dgm:prSet presAssocID="{1A474276-FAA0-4932-94F9-A506E46861DD}" presName="linNode" presStyleCnt="0"/>
      <dgm:spPr/>
    </dgm:pt>
    <dgm:pt modelId="{EC5390E4-50FF-4393-B333-E4F9FF654787}" type="pres">
      <dgm:prSet presAssocID="{1A474276-FAA0-4932-94F9-A506E46861DD}" presName="parentText" presStyleLbl="node1" presStyleIdx="1" presStyleCnt="4" custLinFactNeighborX="-965" custLinFactNeighborY="1816">
        <dgm:presLayoutVars>
          <dgm:chMax val="1"/>
          <dgm:bulletEnabled val="1"/>
        </dgm:presLayoutVars>
      </dgm:prSet>
      <dgm:spPr/>
    </dgm:pt>
    <dgm:pt modelId="{BC3328C7-800C-41E1-A380-EEE3A24D4EAB}" type="pres">
      <dgm:prSet presAssocID="{1A474276-FAA0-4932-94F9-A506E46861DD}" presName="descendantText" presStyleLbl="alignAccFollowNode1" presStyleIdx="1" presStyleCnt="4">
        <dgm:presLayoutVars>
          <dgm:bulletEnabled val="1"/>
        </dgm:presLayoutVars>
      </dgm:prSet>
      <dgm:spPr/>
    </dgm:pt>
    <dgm:pt modelId="{F5D576A4-1206-467D-B429-A010889CFE1B}" type="pres">
      <dgm:prSet presAssocID="{AD8397DF-D466-4AAE-BB16-878D1A74451A}" presName="sp" presStyleCnt="0"/>
      <dgm:spPr/>
    </dgm:pt>
    <dgm:pt modelId="{59DB58B6-F9BA-4750-B28E-FD8ED2CD9F09}" type="pres">
      <dgm:prSet presAssocID="{469A35AA-2619-4F17-B3EA-95F85F65A6E4}" presName="linNode" presStyleCnt="0"/>
      <dgm:spPr/>
    </dgm:pt>
    <dgm:pt modelId="{9C96568C-0D61-4A10-A198-ABC2C4C9FC7E}" type="pres">
      <dgm:prSet presAssocID="{469A35AA-2619-4F17-B3EA-95F85F65A6E4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F90D67D0-604A-4308-81C0-E08DC64A32AE}" type="pres">
      <dgm:prSet presAssocID="{469A35AA-2619-4F17-B3EA-95F85F65A6E4}" presName="descendantText" presStyleLbl="alignAccFollowNode1" presStyleIdx="2" presStyleCnt="4">
        <dgm:presLayoutVars>
          <dgm:bulletEnabled val="1"/>
        </dgm:presLayoutVars>
      </dgm:prSet>
      <dgm:spPr/>
    </dgm:pt>
    <dgm:pt modelId="{92C646AF-BF82-42AA-86E2-57FE93ED29D0}" type="pres">
      <dgm:prSet presAssocID="{EE613959-20BD-4908-9301-4F98E2BB2EA4}" presName="sp" presStyleCnt="0"/>
      <dgm:spPr/>
    </dgm:pt>
    <dgm:pt modelId="{E4F33FCE-1F1E-472E-BB82-7B95FB423272}" type="pres">
      <dgm:prSet presAssocID="{597F60A0-C2C1-4525-BA03-06B04B367F84}" presName="linNode" presStyleCnt="0"/>
      <dgm:spPr/>
    </dgm:pt>
    <dgm:pt modelId="{E17DB880-4AA9-4E02-B9A9-5DC726CCF26B}" type="pres">
      <dgm:prSet presAssocID="{597F60A0-C2C1-4525-BA03-06B04B367F84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BC222144-584F-4B5E-849F-79E7BC0DEB84}" type="pres">
      <dgm:prSet presAssocID="{597F60A0-C2C1-4525-BA03-06B04B367F84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D7723926-561F-4BBC-BEF4-00D57491C45A}" srcId="{1A474276-FAA0-4932-94F9-A506E46861DD}" destId="{C926C6B9-F0AE-44A9-B113-EBE4E6CFC913}" srcOrd="0" destOrd="0" parTransId="{E010F9D5-8DD4-4CAC-AC41-7475946D9C5F}" sibTransId="{C18A7A27-EE92-46FB-A777-C07A769DE06C}"/>
    <dgm:cxn modelId="{B907E629-6DAF-49AE-A319-6277C036B18B}" srcId="{469A35AA-2619-4F17-B3EA-95F85F65A6E4}" destId="{FCC706FF-9287-452D-B49C-6D7B5B865EC1}" srcOrd="0" destOrd="0" parTransId="{95252D78-AD0C-49E4-9257-B743274E948A}" sibTransId="{432FAB91-3A0D-4110-ABFD-CED1B96CAED1}"/>
    <dgm:cxn modelId="{AB6CFC33-CF40-4949-ACF9-45B7061FE69A}" type="presOf" srcId="{E887A41B-38CD-474C-A85D-911BC7349C52}" destId="{105E3403-7D80-4D59-8AF1-9E3A9F73E235}" srcOrd="0" destOrd="0" presId="urn:microsoft.com/office/officeart/2005/8/layout/vList5"/>
    <dgm:cxn modelId="{F14F4634-8C2C-4385-8FD2-36868CBE8FFC}" type="presOf" srcId="{FCA43031-F403-48A5-ACD9-3E84DF697622}" destId="{D948B182-F83C-479D-91B4-B15A9FA0FE2B}" srcOrd="0" destOrd="0" presId="urn:microsoft.com/office/officeart/2005/8/layout/vList5"/>
    <dgm:cxn modelId="{5A7DC036-37D4-4201-8DB6-265873BEAD6D}" srcId="{DC1BE1FF-FB43-45AA-B21B-AE279D01D636}" destId="{469A35AA-2619-4F17-B3EA-95F85F65A6E4}" srcOrd="2" destOrd="0" parTransId="{51071F0A-3292-4F22-B61E-51C981BC0457}" sibTransId="{EE613959-20BD-4908-9301-4F98E2BB2EA4}"/>
    <dgm:cxn modelId="{D4A9E95D-83F2-4D9F-A9D3-7636BFFAA1B6}" type="presOf" srcId="{597F60A0-C2C1-4525-BA03-06B04B367F84}" destId="{E17DB880-4AA9-4E02-B9A9-5DC726CCF26B}" srcOrd="0" destOrd="0" presId="urn:microsoft.com/office/officeart/2005/8/layout/vList5"/>
    <dgm:cxn modelId="{D52DD141-4F13-4DCF-9327-30005A84AA79}" srcId="{DC1BE1FF-FB43-45AA-B21B-AE279D01D636}" destId="{1A474276-FAA0-4932-94F9-A506E46861DD}" srcOrd="1" destOrd="0" parTransId="{D81C3B62-8ACB-4854-9371-AC6AAC534FF9}" sibTransId="{AD8397DF-D466-4AAE-BB16-878D1A74451A}"/>
    <dgm:cxn modelId="{5DDE0751-5381-48F6-98D6-67078077D67F}" type="presOf" srcId="{C926C6B9-F0AE-44A9-B113-EBE4E6CFC913}" destId="{BC3328C7-800C-41E1-A380-EEE3A24D4EAB}" srcOrd="0" destOrd="0" presId="urn:microsoft.com/office/officeart/2005/8/layout/vList5"/>
    <dgm:cxn modelId="{81037377-AA55-4181-B36F-D29C51FEC78C}" srcId="{DC1BE1FF-FB43-45AA-B21B-AE279D01D636}" destId="{597F60A0-C2C1-4525-BA03-06B04B367F84}" srcOrd="3" destOrd="0" parTransId="{E221D027-C832-42F1-BDB4-D6E9A103DB77}" sibTransId="{4BF307DD-04BE-4556-8BFD-F6738159BFC1}"/>
    <dgm:cxn modelId="{86781C86-7990-471E-B802-DE2C044E9B35}" srcId="{DC1BE1FF-FB43-45AA-B21B-AE279D01D636}" destId="{FCA43031-F403-48A5-ACD9-3E84DF697622}" srcOrd="0" destOrd="0" parTransId="{5419EEFE-7C2C-40CB-8BF2-8F114547864C}" sibTransId="{32F75F2A-F8B2-44AE-8592-776810D5A211}"/>
    <dgm:cxn modelId="{5362E69C-CA0E-45D4-ADC1-BCFFD66BDD17}" type="presOf" srcId="{FCC706FF-9287-452D-B49C-6D7B5B865EC1}" destId="{F90D67D0-604A-4308-81C0-E08DC64A32AE}" srcOrd="0" destOrd="0" presId="urn:microsoft.com/office/officeart/2005/8/layout/vList5"/>
    <dgm:cxn modelId="{B2C4AC9D-48BE-4015-9CAE-A09BC532E87D}" type="presOf" srcId="{469A35AA-2619-4F17-B3EA-95F85F65A6E4}" destId="{9C96568C-0D61-4A10-A198-ABC2C4C9FC7E}" srcOrd="0" destOrd="0" presId="urn:microsoft.com/office/officeart/2005/8/layout/vList5"/>
    <dgm:cxn modelId="{578E59BD-7E60-4DBC-8643-27B3A022F96A}" type="presOf" srcId="{1A474276-FAA0-4932-94F9-A506E46861DD}" destId="{EC5390E4-50FF-4393-B333-E4F9FF654787}" srcOrd="0" destOrd="0" presId="urn:microsoft.com/office/officeart/2005/8/layout/vList5"/>
    <dgm:cxn modelId="{F7B3BFC2-DA4F-4FA0-AC80-79880E85E9C4}" srcId="{597F60A0-C2C1-4525-BA03-06B04B367F84}" destId="{2F4087A3-CAFF-4A48-A6B6-B95B6DBF13CC}" srcOrd="0" destOrd="0" parTransId="{E669A653-FEE0-4C3C-877D-AE98919E8390}" sibTransId="{51F3864D-3C73-4FF3-8DE0-4726800AAE7D}"/>
    <dgm:cxn modelId="{6E57D2DE-6834-4D1C-A4C8-5A047436F5DB}" type="presOf" srcId="{2F4087A3-CAFF-4A48-A6B6-B95B6DBF13CC}" destId="{BC222144-584F-4B5E-849F-79E7BC0DEB84}" srcOrd="0" destOrd="0" presId="urn:microsoft.com/office/officeart/2005/8/layout/vList5"/>
    <dgm:cxn modelId="{F8E7C9E6-F46E-4480-8487-C1A9C3B5B746}" srcId="{FCA43031-F403-48A5-ACD9-3E84DF697622}" destId="{E887A41B-38CD-474C-A85D-911BC7349C52}" srcOrd="0" destOrd="0" parTransId="{351071C1-7108-412F-AD9D-10CD9FA8DBDC}" sibTransId="{B8D46BE1-D33B-4858-836E-5DF5F29B83EE}"/>
    <dgm:cxn modelId="{F6B8F8F8-8AE9-4433-B94B-2FB3F1F4AE02}" type="presOf" srcId="{DC1BE1FF-FB43-45AA-B21B-AE279D01D636}" destId="{CD457FCC-88A6-4C37-863F-3129B1E65202}" srcOrd="0" destOrd="0" presId="urn:microsoft.com/office/officeart/2005/8/layout/vList5"/>
    <dgm:cxn modelId="{39C93D0D-1202-4509-A6A4-066737A269AE}" type="presParOf" srcId="{CD457FCC-88A6-4C37-863F-3129B1E65202}" destId="{59CA3EF7-B011-4BE8-8493-C1D9BC07ED6F}" srcOrd="0" destOrd="0" presId="urn:microsoft.com/office/officeart/2005/8/layout/vList5"/>
    <dgm:cxn modelId="{3F6A263C-CF1F-4472-8B8A-6A0D75EB0D47}" type="presParOf" srcId="{59CA3EF7-B011-4BE8-8493-C1D9BC07ED6F}" destId="{D948B182-F83C-479D-91B4-B15A9FA0FE2B}" srcOrd="0" destOrd="0" presId="urn:microsoft.com/office/officeart/2005/8/layout/vList5"/>
    <dgm:cxn modelId="{B118FCE8-D112-4013-8828-C90A76C3CAB4}" type="presParOf" srcId="{59CA3EF7-B011-4BE8-8493-C1D9BC07ED6F}" destId="{105E3403-7D80-4D59-8AF1-9E3A9F73E235}" srcOrd="1" destOrd="0" presId="urn:microsoft.com/office/officeart/2005/8/layout/vList5"/>
    <dgm:cxn modelId="{FB34D514-86EF-44C7-9D6D-2DFB04653258}" type="presParOf" srcId="{CD457FCC-88A6-4C37-863F-3129B1E65202}" destId="{9E0E1A49-660E-4A82-962F-DD919D9C71B4}" srcOrd="1" destOrd="0" presId="urn:microsoft.com/office/officeart/2005/8/layout/vList5"/>
    <dgm:cxn modelId="{357C5EBE-9140-4B44-B486-B178D67EFFF5}" type="presParOf" srcId="{CD457FCC-88A6-4C37-863F-3129B1E65202}" destId="{18447CEF-014A-41B6-B73D-F79EB6FD283E}" srcOrd="2" destOrd="0" presId="urn:microsoft.com/office/officeart/2005/8/layout/vList5"/>
    <dgm:cxn modelId="{FCB9BE8F-5027-4F8A-B5D9-6209B28A0419}" type="presParOf" srcId="{18447CEF-014A-41B6-B73D-F79EB6FD283E}" destId="{EC5390E4-50FF-4393-B333-E4F9FF654787}" srcOrd="0" destOrd="0" presId="urn:microsoft.com/office/officeart/2005/8/layout/vList5"/>
    <dgm:cxn modelId="{60D6F3DA-9691-49B4-B046-DA49B5279193}" type="presParOf" srcId="{18447CEF-014A-41B6-B73D-F79EB6FD283E}" destId="{BC3328C7-800C-41E1-A380-EEE3A24D4EAB}" srcOrd="1" destOrd="0" presId="urn:microsoft.com/office/officeart/2005/8/layout/vList5"/>
    <dgm:cxn modelId="{6BB3A0B1-6A3F-451A-AFF5-6D50C0092D96}" type="presParOf" srcId="{CD457FCC-88A6-4C37-863F-3129B1E65202}" destId="{F5D576A4-1206-467D-B429-A010889CFE1B}" srcOrd="3" destOrd="0" presId="urn:microsoft.com/office/officeart/2005/8/layout/vList5"/>
    <dgm:cxn modelId="{7D2990B2-8DB0-4AD0-814E-9A751E383651}" type="presParOf" srcId="{CD457FCC-88A6-4C37-863F-3129B1E65202}" destId="{59DB58B6-F9BA-4750-B28E-FD8ED2CD9F09}" srcOrd="4" destOrd="0" presId="urn:microsoft.com/office/officeart/2005/8/layout/vList5"/>
    <dgm:cxn modelId="{8D0FB53E-6480-411F-A033-9D6E2A11CC9E}" type="presParOf" srcId="{59DB58B6-F9BA-4750-B28E-FD8ED2CD9F09}" destId="{9C96568C-0D61-4A10-A198-ABC2C4C9FC7E}" srcOrd="0" destOrd="0" presId="urn:microsoft.com/office/officeart/2005/8/layout/vList5"/>
    <dgm:cxn modelId="{B4935D75-A810-41C3-8D9E-D13493C45200}" type="presParOf" srcId="{59DB58B6-F9BA-4750-B28E-FD8ED2CD9F09}" destId="{F90D67D0-604A-4308-81C0-E08DC64A32AE}" srcOrd="1" destOrd="0" presId="urn:microsoft.com/office/officeart/2005/8/layout/vList5"/>
    <dgm:cxn modelId="{D8B39A2A-48D7-4ED1-83E8-CD269A52E69F}" type="presParOf" srcId="{CD457FCC-88A6-4C37-863F-3129B1E65202}" destId="{92C646AF-BF82-42AA-86E2-57FE93ED29D0}" srcOrd="5" destOrd="0" presId="urn:microsoft.com/office/officeart/2005/8/layout/vList5"/>
    <dgm:cxn modelId="{1382A03C-1810-4841-A22C-70D2C3EF8B75}" type="presParOf" srcId="{CD457FCC-88A6-4C37-863F-3129B1E65202}" destId="{E4F33FCE-1F1E-472E-BB82-7B95FB423272}" srcOrd="6" destOrd="0" presId="urn:microsoft.com/office/officeart/2005/8/layout/vList5"/>
    <dgm:cxn modelId="{A7C54EBC-8981-4F5C-87E1-E7863A9CDF59}" type="presParOf" srcId="{E4F33FCE-1F1E-472E-BB82-7B95FB423272}" destId="{E17DB880-4AA9-4E02-B9A9-5DC726CCF26B}" srcOrd="0" destOrd="0" presId="urn:microsoft.com/office/officeart/2005/8/layout/vList5"/>
    <dgm:cxn modelId="{1A1CF865-71D3-467D-A4BB-1CA193E6B043}" type="presParOf" srcId="{E4F33FCE-1F1E-472E-BB82-7B95FB423272}" destId="{BC222144-584F-4B5E-849F-79E7BC0DEB8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3F2BC1-161F-43B7-B02E-B701D44DB699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B6F9460-297C-4447-A56D-583DE1023D4D}">
      <dgm:prSet phldrT="[Tekst]"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4A</a:t>
          </a:r>
        </a:p>
        <a:p>
          <a:r>
            <a:rPr lang="pl-PL" b="1" dirty="0">
              <a:solidFill>
                <a:schemeClr val="tx2"/>
              </a:solidFill>
            </a:rPr>
            <a:t>16</a:t>
          </a:r>
        </a:p>
      </dgm:t>
    </dgm:pt>
    <dgm:pt modelId="{95A01498-BC7E-4B21-A3F3-1649C568821E}" type="parTrans" cxnId="{575C8377-B76A-4A97-8AFF-EA865301EFE3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1891F840-D176-43B4-BF47-EF6040187BAC}" type="sibTrans" cxnId="{575C8377-B76A-4A97-8AFF-EA865301EFE3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2A58AC04-68C3-4B04-AB68-2AB6BDDF1B55}">
      <dgm:prSet phldrT="[Tekst]"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4B</a:t>
          </a:r>
        </a:p>
        <a:p>
          <a:r>
            <a:rPr lang="pl-PL" b="1" dirty="0">
              <a:solidFill>
                <a:schemeClr val="tx2"/>
              </a:solidFill>
            </a:rPr>
            <a:t>15</a:t>
          </a:r>
        </a:p>
      </dgm:t>
    </dgm:pt>
    <dgm:pt modelId="{8642D485-1F1A-45D9-AA31-5EF8CF7EB483}" type="parTrans" cxnId="{2A44E039-A713-4232-AB01-B76F119C47D7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27B02E65-83AE-4756-B8AC-779553D7C6F7}" type="sibTrans" cxnId="{2A44E039-A713-4232-AB01-B76F119C47D7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67D742E7-3F46-4E55-A5EA-DA0FC38D9C68}">
      <dgm:prSet phldrT="[Tekst]"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4C</a:t>
          </a:r>
        </a:p>
        <a:p>
          <a:r>
            <a:rPr lang="pl-PL" b="1" dirty="0">
              <a:solidFill>
                <a:schemeClr val="tx2"/>
              </a:solidFill>
            </a:rPr>
            <a:t>12</a:t>
          </a:r>
        </a:p>
      </dgm:t>
    </dgm:pt>
    <dgm:pt modelId="{5B6C770B-9383-44C3-860A-F177EDB12812}" type="parTrans" cxnId="{038C02AA-104B-4AFF-BD38-4494CA35B310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2F80E608-7A25-48F3-9214-D7CF24478786}" type="sibTrans" cxnId="{038C02AA-104B-4AFF-BD38-4494CA35B310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9C0F80E6-5CDC-4522-AEA3-63A62D37109A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5A</a:t>
          </a:r>
        </a:p>
        <a:p>
          <a:r>
            <a:rPr lang="pl-PL" b="1" dirty="0">
              <a:solidFill>
                <a:schemeClr val="tx2"/>
              </a:solidFill>
            </a:rPr>
            <a:t>17</a:t>
          </a:r>
        </a:p>
      </dgm:t>
    </dgm:pt>
    <dgm:pt modelId="{F2854430-81BD-4BEE-9348-1E378BBC440E}" type="parTrans" cxnId="{9502CC15-F40A-4371-924F-C4357E1BF619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0C838871-159D-4892-A6E0-CA057B661FDA}" type="sibTrans" cxnId="{9502CC15-F40A-4371-924F-C4357E1BF619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316D0DD6-1E38-4451-998C-B17D151AF8D4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5B</a:t>
          </a:r>
        </a:p>
        <a:p>
          <a:r>
            <a:rPr lang="pl-PL" b="1" dirty="0">
              <a:solidFill>
                <a:schemeClr val="tx2"/>
              </a:solidFill>
            </a:rPr>
            <a:t>11</a:t>
          </a:r>
        </a:p>
      </dgm:t>
    </dgm:pt>
    <dgm:pt modelId="{0F0D312C-962B-478A-8374-9ED575B2545D}" type="parTrans" cxnId="{04548196-A10F-4F79-9968-B663C2190ED4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C91CE44A-55C3-4033-80C8-FEE0E823784D}" type="sibTrans" cxnId="{04548196-A10F-4F79-9968-B663C2190ED4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7A404F3F-0631-44D1-8F24-3381B54529C2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5C</a:t>
          </a:r>
        </a:p>
        <a:p>
          <a:r>
            <a:rPr lang="pl-PL" b="1" dirty="0">
              <a:solidFill>
                <a:schemeClr val="tx2"/>
              </a:solidFill>
            </a:rPr>
            <a:t>10</a:t>
          </a:r>
        </a:p>
      </dgm:t>
    </dgm:pt>
    <dgm:pt modelId="{714A83B5-C463-4A89-8BE5-57E0250D889D}" type="parTrans" cxnId="{098DBA90-8FAC-49F2-9DCA-D651A28D14A6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1A62C1C0-615B-4358-95ED-1DE01E998246}" type="sibTrans" cxnId="{098DBA90-8FAC-49F2-9DCA-D651A28D14A6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E7CC4FB1-5C2F-4033-9300-87998206C6D9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6A</a:t>
          </a:r>
        </a:p>
        <a:p>
          <a:r>
            <a:rPr lang="pl-PL" b="1" dirty="0">
              <a:solidFill>
                <a:schemeClr val="tx2"/>
              </a:solidFill>
            </a:rPr>
            <a:t>11</a:t>
          </a:r>
        </a:p>
      </dgm:t>
    </dgm:pt>
    <dgm:pt modelId="{468698EE-B45F-4E5C-92AE-DBA556EF7CC8}" type="parTrans" cxnId="{8FE7FE01-6B91-4AAE-93D8-14E894F04FE3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5839C54C-00FE-4F52-95A4-65301D83828E}" type="sibTrans" cxnId="{8FE7FE01-6B91-4AAE-93D8-14E894F04FE3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B087DA1C-135B-4E33-BA90-D102AC857552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6B</a:t>
          </a:r>
        </a:p>
        <a:p>
          <a:r>
            <a:rPr lang="pl-PL" b="1" dirty="0">
              <a:solidFill>
                <a:schemeClr val="tx2"/>
              </a:solidFill>
            </a:rPr>
            <a:t>10</a:t>
          </a:r>
        </a:p>
      </dgm:t>
    </dgm:pt>
    <dgm:pt modelId="{59B78A82-FC64-4D33-B646-DB3EA2C50224}" type="parTrans" cxnId="{9E4A1571-EA2B-4544-AB0C-F9347D888389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9290F7AE-B2E6-46C5-B9C5-2463ECEDA704}" type="sibTrans" cxnId="{9E4A1571-EA2B-4544-AB0C-F9347D888389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E20EF36D-8EED-4F97-8C97-055A52E6C908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6C</a:t>
          </a:r>
        </a:p>
        <a:p>
          <a:r>
            <a:rPr lang="pl-PL" b="1" dirty="0">
              <a:solidFill>
                <a:schemeClr val="tx2"/>
              </a:solidFill>
            </a:rPr>
            <a:t>8</a:t>
          </a:r>
        </a:p>
      </dgm:t>
    </dgm:pt>
    <dgm:pt modelId="{6E442974-9961-4CBB-8B69-B8B2B27B1F09}" type="parTrans" cxnId="{59823CA2-4E7C-4627-B805-AC9679777557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DB5D2602-0CBE-4CFA-B76E-7CA120EC4370}" type="sibTrans" cxnId="{59823CA2-4E7C-4627-B805-AC9679777557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8F465661-C8BC-4D98-8A3D-A5536EF7ACF8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8A</a:t>
          </a:r>
        </a:p>
        <a:p>
          <a:r>
            <a:rPr lang="pl-PL" b="1" dirty="0">
              <a:solidFill>
                <a:srgbClr val="C00000"/>
              </a:solidFill>
            </a:rPr>
            <a:t> </a:t>
          </a:r>
          <a:r>
            <a:rPr lang="pl-PL" b="1" dirty="0">
              <a:solidFill>
                <a:schemeClr val="tx2"/>
              </a:solidFill>
            </a:rPr>
            <a:t>6</a:t>
          </a:r>
        </a:p>
      </dgm:t>
    </dgm:pt>
    <dgm:pt modelId="{E087542D-E588-4BAE-9DA6-87881C5B650B}" type="parTrans" cxnId="{5FB7BB8E-CD2F-4977-B513-6469747103BF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CFD112B8-6456-4FF5-B3FA-ABB101802BA3}" type="sibTrans" cxnId="{5FB7BB8E-CD2F-4977-B513-6469747103BF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1D3CA336-E2BE-4E49-834E-CAD4E12BB0D2}" type="pres">
      <dgm:prSet presAssocID="{563F2BC1-161F-43B7-B02E-B701D44DB699}" presName="Name0" presStyleCnt="0">
        <dgm:presLayoutVars>
          <dgm:dir/>
          <dgm:resizeHandles val="exact"/>
        </dgm:presLayoutVars>
      </dgm:prSet>
      <dgm:spPr/>
    </dgm:pt>
    <dgm:pt modelId="{74EE334C-4C7D-4BF7-9D88-0071F17955A2}" type="pres">
      <dgm:prSet presAssocID="{4B6F9460-297C-4447-A56D-583DE1023D4D}" presName="node" presStyleLbl="node1" presStyleIdx="0" presStyleCnt="10">
        <dgm:presLayoutVars>
          <dgm:bulletEnabled val="1"/>
        </dgm:presLayoutVars>
      </dgm:prSet>
      <dgm:spPr/>
    </dgm:pt>
    <dgm:pt modelId="{F266C684-F29C-4612-8333-9D5162EFFF22}" type="pres">
      <dgm:prSet presAssocID="{1891F840-D176-43B4-BF47-EF6040187BAC}" presName="sibTrans" presStyleCnt="0"/>
      <dgm:spPr/>
    </dgm:pt>
    <dgm:pt modelId="{34AF77BB-41C8-414E-8D91-A72FE1C97CFB}" type="pres">
      <dgm:prSet presAssocID="{2A58AC04-68C3-4B04-AB68-2AB6BDDF1B55}" presName="node" presStyleLbl="node1" presStyleIdx="1" presStyleCnt="10">
        <dgm:presLayoutVars>
          <dgm:bulletEnabled val="1"/>
        </dgm:presLayoutVars>
      </dgm:prSet>
      <dgm:spPr/>
    </dgm:pt>
    <dgm:pt modelId="{F6D0E9BB-FF5F-45F5-8D27-CDD75C4F70B4}" type="pres">
      <dgm:prSet presAssocID="{27B02E65-83AE-4756-B8AC-779553D7C6F7}" presName="sibTrans" presStyleCnt="0"/>
      <dgm:spPr/>
    </dgm:pt>
    <dgm:pt modelId="{1F2EA959-B766-40FA-BCFC-EF386F36AFF3}" type="pres">
      <dgm:prSet presAssocID="{67D742E7-3F46-4E55-A5EA-DA0FC38D9C68}" presName="node" presStyleLbl="node1" presStyleIdx="2" presStyleCnt="10">
        <dgm:presLayoutVars>
          <dgm:bulletEnabled val="1"/>
        </dgm:presLayoutVars>
      </dgm:prSet>
      <dgm:spPr/>
    </dgm:pt>
    <dgm:pt modelId="{63280A90-DBC7-48F0-A551-AD44EA48902A}" type="pres">
      <dgm:prSet presAssocID="{2F80E608-7A25-48F3-9214-D7CF24478786}" presName="sibTrans" presStyleCnt="0"/>
      <dgm:spPr/>
    </dgm:pt>
    <dgm:pt modelId="{A97BBC73-4B11-4217-A2FA-3FEEFC9F8B66}" type="pres">
      <dgm:prSet presAssocID="{9C0F80E6-5CDC-4522-AEA3-63A62D37109A}" presName="node" presStyleLbl="node1" presStyleIdx="3" presStyleCnt="10">
        <dgm:presLayoutVars>
          <dgm:bulletEnabled val="1"/>
        </dgm:presLayoutVars>
      </dgm:prSet>
      <dgm:spPr/>
    </dgm:pt>
    <dgm:pt modelId="{00EFE5B6-BD14-457E-BC17-F1ADFF274E8D}" type="pres">
      <dgm:prSet presAssocID="{0C838871-159D-4892-A6E0-CA057B661FDA}" presName="sibTrans" presStyleCnt="0"/>
      <dgm:spPr/>
    </dgm:pt>
    <dgm:pt modelId="{C8EB15D9-83B4-4673-994F-AAF9103FDDD5}" type="pres">
      <dgm:prSet presAssocID="{316D0DD6-1E38-4451-998C-B17D151AF8D4}" presName="node" presStyleLbl="node1" presStyleIdx="4" presStyleCnt="10">
        <dgm:presLayoutVars>
          <dgm:bulletEnabled val="1"/>
        </dgm:presLayoutVars>
      </dgm:prSet>
      <dgm:spPr/>
    </dgm:pt>
    <dgm:pt modelId="{BA4711E1-2570-4AC0-A5F1-C370FB2DC4BF}" type="pres">
      <dgm:prSet presAssocID="{C91CE44A-55C3-4033-80C8-FEE0E823784D}" presName="sibTrans" presStyleCnt="0"/>
      <dgm:spPr/>
    </dgm:pt>
    <dgm:pt modelId="{E8C7F9C7-7665-474D-B9C7-D475CA9A2878}" type="pres">
      <dgm:prSet presAssocID="{7A404F3F-0631-44D1-8F24-3381B54529C2}" presName="node" presStyleLbl="node1" presStyleIdx="5" presStyleCnt="10">
        <dgm:presLayoutVars>
          <dgm:bulletEnabled val="1"/>
        </dgm:presLayoutVars>
      </dgm:prSet>
      <dgm:spPr/>
    </dgm:pt>
    <dgm:pt modelId="{A1F5E8C6-A29C-41BF-9D52-07D091AE7C22}" type="pres">
      <dgm:prSet presAssocID="{1A62C1C0-615B-4358-95ED-1DE01E998246}" presName="sibTrans" presStyleCnt="0"/>
      <dgm:spPr/>
    </dgm:pt>
    <dgm:pt modelId="{7FDC29AB-953B-451D-9987-067F314CCAE5}" type="pres">
      <dgm:prSet presAssocID="{E7CC4FB1-5C2F-4033-9300-87998206C6D9}" presName="node" presStyleLbl="node1" presStyleIdx="6" presStyleCnt="10">
        <dgm:presLayoutVars>
          <dgm:bulletEnabled val="1"/>
        </dgm:presLayoutVars>
      </dgm:prSet>
      <dgm:spPr/>
    </dgm:pt>
    <dgm:pt modelId="{77912133-11FE-4806-BD2D-8E6878959B6F}" type="pres">
      <dgm:prSet presAssocID="{5839C54C-00FE-4F52-95A4-65301D83828E}" presName="sibTrans" presStyleCnt="0"/>
      <dgm:spPr/>
    </dgm:pt>
    <dgm:pt modelId="{A3A5C65C-D3BD-47B2-84F5-680648DF691F}" type="pres">
      <dgm:prSet presAssocID="{B087DA1C-135B-4E33-BA90-D102AC857552}" presName="node" presStyleLbl="node1" presStyleIdx="7" presStyleCnt="10">
        <dgm:presLayoutVars>
          <dgm:bulletEnabled val="1"/>
        </dgm:presLayoutVars>
      </dgm:prSet>
      <dgm:spPr/>
    </dgm:pt>
    <dgm:pt modelId="{8D036294-D164-4606-B2D5-773DED40AE0E}" type="pres">
      <dgm:prSet presAssocID="{9290F7AE-B2E6-46C5-B9C5-2463ECEDA704}" presName="sibTrans" presStyleCnt="0"/>
      <dgm:spPr/>
    </dgm:pt>
    <dgm:pt modelId="{56A71795-9F8D-406A-A3D0-2BA0B0580957}" type="pres">
      <dgm:prSet presAssocID="{E20EF36D-8EED-4F97-8C97-055A52E6C908}" presName="node" presStyleLbl="node1" presStyleIdx="8" presStyleCnt="10">
        <dgm:presLayoutVars>
          <dgm:bulletEnabled val="1"/>
        </dgm:presLayoutVars>
      </dgm:prSet>
      <dgm:spPr/>
    </dgm:pt>
    <dgm:pt modelId="{F4072E49-37D7-4242-A223-75E15DE1075F}" type="pres">
      <dgm:prSet presAssocID="{DB5D2602-0CBE-4CFA-B76E-7CA120EC4370}" presName="sibTrans" presStyleCnt="0"/>
      <dgm:spPr/>
    </dgm:pt>
    <dgm:pt modelId="{E07A87FF-DF4B-45AB-AD05-6F05AF6245C8}" type="pres">
      <dgm:prSet presAssocID="{8F465661-C8BC-4D98-8A3D-A5536EF7ACF8}" presName="node" presStyleLbl="node1" presStyleIdx="9" presStyleCnt="10">
        <dgm:presLayoutVars>
          <dgm:bulletEnabled val="1"/>
        </dgm:presLayoutVars>
      </dgm:prSet>
      <dgm:spPr/>
    </dgm:pt>
  </dgm:ptLst>
  <dgm:cxnLst>
    <dgm:cxn modelId="{8FE7FE01-6B91-4AAE-93D8-14E894F04FE3}" srcId="{563F2BC1-161F-43B7-B02E-B701D44DB699}" destId="{E7CC4FB1-5C2F-4033-9300-87998206C6D9}" srcOrd="6" destOrd="0" parTransId="{468698EE-B45F-4E5C-92AE-DBA556EF7CC8}" sibTransId="{5839C54C-00FE-4F52-95A4-65301D83828E}"/>
    <dgm:cxn modelId="{060C290B-25EA-426E-8ECF-DB50B2F14C66}" type="presOf" srcId="{563F2BC1-161F-43B7-B02E-B701D44DB699}" destId="{1D3CA336-E2BE-4E49-834E-CAD4E12BB0D2}" srcOrd="0" destOrd="0" presId="urn:microsoft.com/office/officeart/2005/8/layout/hList6"/>
    <dgm:cxn modelId="{9502CC15-F40A-4371-924F-C4357E1BF619}" srcId="{563F2BC1-161F-43B7-B02E-B701D44DB699}" destId="{9C0F80E6-5CDC-4522-AEA3-63A62D37109A}" srcOrd="3" destOrd="0" parTransId="{F2854430-81BD-4BEE-9348-1E378BBC440E}" sibTransId="{0C838871-159D-4892-A6E0-CA057B661FDA}"/>
    <dgm:cxn modelId="{64755B2C-2CBA-44C2-98CF-EA79D2EE2109}" type="presOf" srcId="{B087DA1C-135B-4E33-BA90-D102AC857552}" destId="{A3A5C65C-D3BD-47B2-84F5-680648DF691F}" srcOrd="0" destOrd="0" presId="urn:microsoft.com/office/officeart/2005/8/layout/hList6"/>
    <dgm:cxn modelId="{2A44E039-A713-4232-AB01-B76F119C47D7}" srcId="{563F2BC1-161F-43B7-B02E-B701D44DB699}" destId="{2A58AC04-68C3-4B04-AB68-2AB6BDDF1B55}" srcOrd="1" destOrd="0" parTransId="{8642D485-1F1A-45D9-AA31-5EF8CF7EB483}" sibTransId="{27B02E65-83AE-4756-B8AC-779553D7C6F7}"/>
    <dgm:cxn modelId="{D4F21D5B-5FE6-4AA2-BD8B-D6278F061A58}" type="presOf" srcId="{7A404F3F-0631-44D1-8F24-3381B54529C2}" destId="{E8C7F9C7-7665-474D-B9C7-D475CA9A2878}" srcOrd="0" destOrd="0" presId="urn:microsoft.com/office/officeart/2005/8/layout/hList6"/>
    <dgm:cxn modelId="{9E4A1571-EA2B-4544-AB0C-F9347D888389}" srcId="{563F2BC1-161F-43B7-B02E-B701D44DB699}" destId="{B087DA1C-135B-4E33-BA90-D102AC857552}" srcOrd="7" destOrd="0" parTransId="{59B78A82-FC64-4D33-B646-DB3EA2C50224}" sibTransId="{9290F7AE-B2E6-46C5-B9C5-2463ECEDA704}"/>
    <dgm:cxn modelId="{D69F1972-FEE6-4A78-896F-656924A264B7}" type="presOf" srcId="{67D742E7-3F46-4E55-A5EA-DA0FC38D9C68}" destId="{1F2EA959-B766-40FA-BCFC-EF386F36AFF3}" srcOrd="0" destOrd="0" presId="urn:microsoft.com/office/officeart/2005/8/layout/hList6"/>
    <dgm:cxn modelId="{575C8377-B76A-4A97-8AFF-EA865301EFE3}" srcId="{563F2BC1-161F-43B7-B02E-B701D44DB699}" destId="{4B6F9460-297C-4447-A56D-583DE1023D4D}" srcOrd="0" destOrd="0" parTransId="{95A01498-BC7E-4B21-A3F3-1649C568821E}" sibTransId="{1891F840-D176-43B4-BF47-EF6040187BAC}"/>
    <dgm:cxn modelId="{B3B99E80-C47E-4D43-A455-506B70C8124C}" type="presOf" srcId="{8F465661-C8BC-4D98-8A3D-A5536EF7ACF8}" destId="{E07A87FF-DF4B-45AB-AD05-6F05AF6245C8}" srcOrd="0" destOrd="0" presId="urn:microsoft.com/office/officeart/2005/8/layout/hList6"/>
    <dgm:cxn modelId="{3380D282-578A-4367-A78B-531C9C472B4B}" type="presOf" srcId="{4B6F9460-297C-4447-A56D-583DE1023D4D}" destId="{74EE334C-4C7D-4BF7-9D88-0071F17955A2}" srcOrd="0" destOrd="0" presId="urn:microsoft.com/office/officeart/2005/8/layout/hList6"/>
    <dgm:cxn modelId="{10B0CF86-70D6-442D-A6FA-3A0C081B6DB9}" type="presOf" srcId="{316D0DD6-1E38-4451-998C-B17D151AF8D4}" destId="{C8EB15D9-83B4-4673-994F-AAF9103FDDD5}" srcOrd="0" destOrd="0" presId="urn:microsoft.com/office/officeart/2005/8/layout/hList6"/>
    <dgm:cxn modelId="{5FB7BB8E-CD2F-4977-B513-6469747103BF}" srcId="{563F2BC1-161F-43B7-B02E-B701D44DB699}" destId="{8F465661-C8BC-4D98-8A3D-A5536EF7ACF8}" srcOrd="9" destOrd="0" parTransId="{E087542D-E588-4BAE-9DA6-87881C5B650B}" sibTransId="{CFD112B8-6456-4FF5-B3FA-ABB101802BA3}"/>
    <dgm:cxn modelId="{098DBA90-8FAC-49F2-9DCA-D651A28D14A6}" srcId="{563F2BC1-161F-43B7-B02E-B701D44DB699}" destId="{7A404F3F-0631-44D1-8F24-3381B54529C2}" srcOrd="5" destOrd="0" parTransId="{714A83B5-C463-4A89-8BE5-57E0250D889D}" sibTransId="{1A62C1C0-615B-4358-95ED-1DE01E998246}"/>
    <dgm:cxn modelId="{04548196-A10F-4F79-9968-B663C2190ED4}" srcId="{563F2BC1-161F-43B7-B02E-B701D44DB699}" destId="{316D0DD6-1E38-4451-998C-B17D151AF8D4}" srcOrd="4" destOrd="0" parTransId="{0F0D312C-962B-478A-8374-9ED575B2545D}" sibTransId="{C91CE44A-55C3-4033-80C8-FEE0E823784D}"/>
    <dgm:cxn modelId="{59823CA2-4E7C-4627-B805-AC9679777557}" srcId="{563F2BC1-161F-43B7-B02E-B701D44DB699}" destId="{E20EF36D-8EED-4F97-8C97-055A52E6C908}" srcOrd="8" destOrd="0" parTransId="{6E442974-9961-4CBB-8B69-B8B2B27B1F09}" sibTransId="{DB5D2602-0CBE-4CFA-B76E-7CA120EC4370}"/>
    <dgm:cxn modelId="{038C02AA-104B-4AFF-BD38-4494CA35B310}" srcId="{563F2BC1-161F-43B7-B02E-B701D44DB699}" destId="{67D742E7-3F46-4E55-A5EA-DA0FC38D9C68}" srcOrd="2" destOrd="0" parTransId="{5B6C770B-9383-44C3-860A-F177EDB12812}" sibTransId="{2F80E608-7A25-48F3-9214-D7CF24478786}"/>
    <dgm:cxn modelId="{88AE06D6-E4EE-4C7F-93CA-A942165130FB}" type="presOf" srcId="{9C0F80E6-5CDC-4522-AEA3-63A62D37109A}" destId="{A97BBC73-4B11-4217-A2FA-3FEEFC9F8B66}" srcOrd="0" destOrd="0" presId="urn:microsoft.com/office/officeart/2005/8/layout/hList6"/>
    <dgm:cxn modelId="{EA94A6F3-45BA-4C67-AF8E-F01D5D0759AE}" type="presOf" srcId="{E7CC4FB1-5C2F-4033-9300-87998206C6D9}" destId="{7FDC29AB-953B-451D-9987-067F314CCAE5}" srcOrd="0" destOrd="0" presId="urn:microsoft.com/office/officeart/2005/8/layout/hList6"/>
    <dgm:cxn modelId="{5CB7DFF3-069C-4D31-92F5-A2D03BE753DB}" type="presOf" srcId="{2A58AC04-68C3-4B04-AB68-2AB6BDDF1B55}" destId="{34AF77BB-41C8-414E-8D91-A72FE1C97CFB}" srcOrd="0" destOrd="0" presId="urn:microsoft.com/office/officeart/2005/8/layout/hList6"/>
    <dgm:cxn modelId="{ECAC79F8-26E4-494F-A3A1-FAD1B76FFC45}" type="presOf" srcId="{E20EF36D-8EED-4F97-8C97-055A52E6C908}" destId="{56A71795-9F8D-406A-A3D0-2BA0B0580957}" srcOrd="0" destOrd="0" presId="urn:microsoft.com/office/officeart/2005/8/layout/hList6"/>
    <dgm:cxn modelId="{57CD5FD1-4954-48B5-9E79-576CDD8738AC}" type="presParOf" srcId="{1D3CA336-E2BE-4E49-834E-CAD4E12BB0D2}" destId="{74EE334C-4C7D-4BF7-9D88-0071F17955A2}" srcOrd="0" destOrd="0" presId="urn:microsoft.com/office/officeart/2005/8/layout/hList6"/>
    <dgm:cxn modelId="{196285FB-854C-493C-A0B1-81DC12692109}" type="presParOf" srcId="{1D3CA336-E2BE-4E49-834E-CAD4E12BB0D2}" destId="{F266C684-F29C-4612-8333-9D5162EFFF22}" srcOrd="1" destOrd="0" presId="urn:microsoft.com/office/officeart/2005/8/layout/hList6"/>
    <dgm:cxn modelId="{98A793AA-A8A3-4A5C-A24E-E779535910CC}" type="presParOf" srcId="{1D3CA336-E2BE-4E49-834E-CAD4E12BB0D2}" destId="{34AF77BB-41C8-414E-8D91-A72FE1C97CFB}" srcOrd="2" destOrd="0" presId="urn:microsoft.com/office/officeart/2005/8/layout/hList6"/>
    <dgm:cxn modelId="{559E3661-829B-4EC1-BC10-CBD10E7DA8C0}" type="presParOf" srcId="{1D3CA336-E2BE-4E49-834E-CAD4E12BB0D2}" destId="{F6D0E9BB-FF5F-45F5-8D27-CDD75C4F70B4}" srcOrd="3" destOrd="0" presId="urn:microsoft.com/office/officeart/2005/8/layout/hList6"/>
    <dgm:cxn modelId="{0C4FBF67-37FA-4ACA-8713-B5F70F0702D8}" type="presParOf" srcId="{1D3CA336-E2BE-4E49-834E-CAD4E12BB0D2}" destId="{1F2EA959-B766-40FA-BCFC-EF386F36AFF3}" srcOrd="4" destOrd="0" presId="urn:microsoft.com/office/officeart/2005/8/layout/hList6"/>
    <dgm:cxn modelId="{DF74BC42-BC82-462D-8EBB-0AEA2BB0AE26}" type="presParOf" srcId="{1D3CA336-E2BE-4E49-834E-CAD4E12BB0D2}" destId="{63280A90-DBC7-48F0-A551-AD44EA48902A}" srcOrd="5" destOrd="0" presId="urn:microsoft.com/office/officeart/2005/8/layout/hList6"/>
    <dgm:cxn modelId="{70A35A61-4FE7-4491-B522-A8BC534E52C2}" type="presParOf" srcId="{1D3CA336-E2BE-4E49-834E-CAD4E12BB0D2}" destId="{A97BBC73-4B11-4217-A2FA-3FEEFC9F8B66}" srcOrd="6" destOrd="0" presId="urn:microsoft.com/office/officeart/2005/8/layout/hList6"/>
    <dgm:cxn modelId="{267B99A0-DC81-44A0-BBA3-333703E45290}" type="presParOf" srcId="{1D3CA336-E2BE-4E49-834E-CAD4E12BB0D2}" destId="{00EFE5B6-BD14-457E-BC17-F1ADFF274E8D}" srcOrd="7" destOrd="0" presId="urn:microsoft.com/office/officeart/2005/8/layout/hList6"/>
    <dgm:cxn modelId="{6C39C8EC-170F-49AC-BFB0-1238E39BB753}" type="presParOf" srcId="{1D3CA336-E2BE-4E49-834E-CAD4E12BB0D2}" destId="{C8EB15D9-83B4-4673-994F-AAF9103FDDD5}" srcOrd="8" destOrd="0" presId="urn:microsoft.com/office/officeart/2005/8/layout/hList6"/>
    <dgm:cxn modelId="{6E12141A-A457-44AC-B6C9-C38308A9B70D}" type="presParOf" srcId="{1D3CA336-E2BE-4E49-834E-CAD4E12BB0D2}" destId="{BA4711E1-2570-4AC0-A5F1-C370FB2DC4BF}" srcOrd="9" destOrd="0" presId="urn:microsoft.com/office/officeart/2005/8/layout/hList6"/>
    <dgm:cxn modelId="{53939126-CF78-4F11-B9C6-B2C672863068}" type="presParOf" srcId="{1D3CA336-E2BE-4E49-834E-CAD4E12BB0D2}" destId="{E8C7F9C7-7665-474D-B9C7-D475CA9A2878}" srcOrd="10" destOrd="0" presId="urn:microsoft.com/office/officeart/2005/8/layout/hList6"/>
    <dgm:cxn modelId="{29D4A73F-C91B-408A-BEBA-772BA22D7B1A}" type="presParOf" srcId="{1D3CA336-E2BE-4E49-834E-CAD4E12BB0D2}" destId="{A1F5E8C6-A29C-41BF-9D52-07D091AE7C22}" srcOrd="11" destOrd="0" presId="urn:microsoft.com/office/officeart/2005/8/layout/hList6"/>
    <dgm:cxn modelId="{5D926A7E-E78A-409E-AC66-8376C4DA5799}" type="presParOf" srcId="{1D3CA336-E2BE-4E49-834E-CAD4E12BB0D2}" destId="{7FDC29AB-953B-451D-9987-067F314CCAE5}" srcOrd="12" destOrd="0" presId="urn:microsoft.com/office/officeart/2005/8/layout/hList6"/>
    <dgm:cxn modelId="{90D72595-A62B-40BD-AAF6-076C1FB17380}" type="presParOf" srcId="{1D3CA336-E2BE-4E49-834E-CAD4E12BB0D2}" destId="{77912133-11FE-4806-BD2D-8E6878959B6F}" srcOrd="13" destOrd="0" presId="urn:microsoft.com/office/officeart/2005/8/layout/hList6"/>
    <dgm:cxn modelId="{E42F43BC-3383-4575-B17E-E5CBBC2372CF}" type="presParOf" srcId="{1D3CA336-E2BE-4E49-834E-CAD4E12BB0D2}" destId="{A3A5C65C-D3BD-47B2-84F5-680648DF691F}" srcOrd="14" destOrd="0" presId="urn:microsoft.com/office/officeart/2005/8/layout/hList6"/>
    <dgm:cxn modelId="{E7CEE66C-F603-4F33-A48E-6C187F52D3B0}" type="presParOf" srcId="{1D3CA336-E2BE-4E49-834E-CAD4E12BB0D2}" destId="{8D036294-D164-4606-B2D5-773DED40AE0E}" srcOrd="15" destOrd="0" presId="urn:microsoft.com/office/officeart/2005/8/layout/hList6"/>
    <dgm:cxn modelId="{94A4B1CE-DA41-4C1A-9861-F53B9EAE1249}" type="presParOf" srcId="{1D3CA336-E2BE-4E49-834E-CAD4E12BB0D2}" destId="{56A71795-9F8D-406A-A3D0-2BA0B0580957}" srcOrd="16" destOrd="0" presId="urn:microsoft.com/office/officeart/2005/8/layout/hList6"/>
    <dgm:cxn modelId="{1F6DDE9E-D0AD-4310-952C-B0824D260892}" type="presParOf" srcId="{1D3CA336-E2BE-4E49-834E-CAD4E12BB0D2}" destId="{F4072E49-37D7-4242-A223-75E15DE1075F}" srcOrd="17" destOrd="0" presId="urn:microsoft.com/office/officeart/2005/8/layout/hList6"/>
    <dgm:cxn modelId="{7B94F73D-3B4C-4451-B917-5473463925B9}" type="presParOf" srcId="{1D3CA336-E2BE-4E49-834E-CAD4E12BB0D2}" destId="{E07A87FF-DF4B-45AB-AD05-6F05AF6245C8}" srcOrd="1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35DF3E-3D8D-48E2-80A4-9283CD966CF0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E6CF793-3B10-4CB3-84B3-FD3B74596276}">
      <dgm:prSet phldrT="[Tekst]" custT="1"/>
      <dgm:spPr/>
      <dgm:t>
        <a:bodyPr/>
        <a:lstStyle/>
        <a:p>
          <a:r>
            <a:rPr lang="pl-PL" sz="1600" b="1" dirty="0">
              <a:solidFill>
                <a:schemeClr val="tx1"/>
              </a:solidFill>
            </a:rPr>
            <a:t>6,0</a:t>
          </a:r>
        </a:p>
      </dgm:t>
    </dgm:pt>
    <dgm:pt modelId="{10696FCD-5110-439A-951D-947B7653358A}" type="parTrans" cxnId="{3098171C-E8E3-43D3-896A-33C2CA58666E}">
      <dgm:prSet/>
      <dgm:spPr/>
      <dgm:t>
        <a:bodyPr/>
        <a:lstStyle/>
        <a:p>
          <a:endParaRPr lang="pl-PL" sz="1800"/>
        </a:p>
      </dgm:t>
    </dgm:pt>
    <dgm:pt modelId="{CCF1452A-012F-4B7D-A260-5AF396DCE072}" type="sibTrans" cxnId="{3098171C-E8E3-43D3-896A-33C2CA58666E}">
      <dgm:prSet/>
      <dgm:spPr/>
      <dgm:t>
        <a:bodyPr/>
        <a:lstStyle/>
        <a:p>
          <a:endParaRPr lang="pl-PL" sz="1800"/>
        </a:p>
      </dgm:t>
    </dgm:pt>
    <dgm:pt modelId="{8C5A4AB6-C6B3-4079-BAB9-531FC0FDD678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5,91</a:t>
          </a:r>
        </a:p>
      </dgm:t>
    </dgm:pt>
    <dgm:pt modelId="{1C998EA0-D4A1-48D9-A7F1-C960AB4F558F}" type="parTrans" cxnId="{85319BF4-F496-4574-859D-0D4DCE4A1B4E}">
      <dgm:prSet/>
      <dgm:spPr/>
      <dgm:t>
        <a:bodyPr/>
        <a:lstStyle/>
        <a:p>
          <a:endParaRPr lang="pl-PL" sz="1800"/>
        </a:p>
      </dgm:t>
    </dgm:pt>
    <dgm:pt modelId="{8EBBA9F5-BE80-40AC-BD35-068A256822B0}" type="sibTrans" cxnId="{85319BF4-F496-4574-859D-0D4DCE4A1B4E}">
      <dgm:prSet/>
      <dgm:spPr/>
      <dgm:t>
        <a:bodyPr/>
        <a:lstStyle/>
        <a:p>
          <a:endParaRPr lang="pl-PL" sz="1800"/>
        </a:p>
      </dgm:t>
    </dgm:pt>
    <dgm:pt modelId="{875DAB64-A3F6-4DB8-A301-CB69E49BE5F2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5,91</a:t>
          </a:r>
        </a:p>
      </dgm:t>
    </dgm:pt>
    <dgm:pt modelId="{4125AD93-5272-4814-99C7-3EC1E1F6F1A6}" type="parTrans" cxnId="{5A6C8F5F-767F-46A9-9DC8-B5BE4FD6FEE8}">
      <dgm:prSet/>
      <dgm:spPr/>
      <dgm:t>
        <a:bodyPr/>
        <a:lstStyle/>
        <a:p>
          <a:endParaRPr lang="pl-PL" sz="1800"/>
        </a:p>
      </dgm:t>
    </dgm:pt>
    <dgm:pt modelId="{BE10EB36-3B3D-48B3-9660-9607645138FE}" type="sibTrans" cxnId="{5A6C8F5F-767F-46A9-9DC8-B5BE4FD6FEE8}">
      <dgm:prSet/>
      <dgm:spPr/>
      <dgm:t>
        <a:bodyPr/>
        <a:lstStyle/>
        <a:p>
          <a:endParaRPr lang="pl-PL" sz="1800"/>
        </a:p>
      </dgm:t>
    </dgm:pt>
    <dgm:pt modelId="{65B0C376-10D3-4B2C-B3E7-5FA1D0B2D061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5,83</a:t>
          </a:r>
        </a:p>
      </dgm:t>
    </dgm:pt>
    <dgm:pt modelId="{C6E37D81-E42E-40F1-B61A-C020A4D7D1D2}" type="parTrans" cxnId="{3C6DD824-52A1-46BA-9BAF-A6972A875607}">
      <dgm:prSet/>
      <dgm:spPr/>
      <dgm:t>
        <a:bodyPr/>
        <a:lstStyle/>
        <a:p>
          <a:endParaRPr lang="pl-PL" sz="1800"/>
        </a:p>
      </dgm:t>
    </dgm:pt>
    <dgm:pt modelId="{4EA3B8BE-E3D8-4A01-B2C8-EEC5AF6B818F}" type="sibTrans" cxnId="{3C6DD824-52A1-46BA-9BAF-A6972A875607}">
      <dgm:prSet/>
      <dgm:spPr/>
      <dgm:t>
        <a:bodyPr/>
        <a:lstStyle/>
        <a:p>
          <a:endParaRPr lang="pl-PL" sz="1800"/>
        </a:p>
      </dgm:t>
    </dgm:pt>
    <dgm:pt modelId="{ABF2BC6C-CEE3-4097-9283-6F79A2BDDDCB}">
      <dgm:prSet phldrT="[Tekst]" custT="1"/>
      <dgm:spPr/>
      <dgm:t>
        <a:bodyPr/>
        <a:lstStyle/>
        <a:p>
          <a:r>
            <a:rPr lang="pl-PL" sz="1600" b="1" dirty="0">
              <a:solidFill>
                <a:schemeClr val="tx1"/>
              </a:solidFill>
            </a:rPr>
            <a:t>6.0</a:t>
          </a:r>
        </a:p>
      </dgm:t>
    </dgm:pt>
    <dgm:pt modelId="{44791A4F-556D-4B1E-B6DC-4A59E01C538A}" type="sibTrans" cxnId="{97EDA8C8-E863-4AB9-9172-C897979E5B7F}">
      <dgm:prSet/>
      <dgm:spPr/>
      <dgm:t>
        <a:bodyPr/>
        <a:lstStyle/>
        <a:p>
          <a:endParaRPr lang="pl-PL" sz="1800"/>
        </a:p>
      </dgm:t>
    </dgm:pt>
    <dgm:pt modelId="{3D491711-4801-4B02-B9FB-4EDBA663C0A4}" type="parTrans" cxnId="{97EDA8C8-E863-4AB9-9172-C897979E5B7F}">
      <dgm:prSet/>
      <dgm:spPr/>
      <dgm:t>
        <a:bodyPr/>
        <a:lstStyle/>
        <a:p>
          <a:endParaRPr lang="pl-PL" sz="1800"/>
        </a:p>
      </dgm:t>
    </dgm:pt>
    <dgm:pt modelId="{149E5359-78FC-4D38-81A5-088A88D1645B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000" dirty="0" err="1">
              <a:solidFill>
                <a:schemeClr val="tx1"/>
              </a:solidFill>
            </a:rPr>
            <a:t>Superson</a:t>
          </a:r>
          <a:r>
            <a:rPr lang="pl-PL" sz="2000" dirty="0"/>
            <a:t> Arkadiusz 4b</a:t>
          </a:r>
        </a:p>
      </dgm:t>
    </dgm:pt>
    <dgm:pt modelId="{6623210A-81D1-47F4-ABB0-F4919E9628C1}" type="parTrans" cxnId="{1CFE25BE-8B1D-481A-9B57-15427EB1CE02}">
      <dgm:prSet/>
      <dgm:spPr/>
      <dgm:t>
        <a:bodyPr/>
        <a:lstStyle/>
        <a:p>
          <a:endParaRPr lang="pl-PL" sz="1800"/>
        </a:p>
      </dgm:t>
    </dgm:pt>
    <dgm:pt modelId="{AB413F5D-F7E3-451B-987F-103057A84AFE}" type="sibTrans" cxnId="{1CFE25BE-8B1D-481A-9B57-15427EB1CE02}">
      <dgm:prSet/>
      <dgm:spPr/>
      <dgm:t>
        <a:bodyPr/>
        <a:lstStyle/>
        <a:p>
          <a:endParaRPr lang="pl-PL" sz="1800"/>
        </a:p>
      </dgm:t>
    </dgm:pt>
    <dgm:pt modelId="{D4379D16-37BF-48C5-B88D-94F9BA073A22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Dudko Patrycja 4b</a:t>
          </a:r>
        </a:p>
      </dgm:t>
    </dgm:pt>
    <dgm:pt modelId="{3D340EE1-F12F-468F-9AA4-A51D53D55103}" type="parTrans" cxnId="{57234FD3-B6DE-4A80-B657-3E3D1C5AE47B}">
      <dgm:prSet/>
      <dgm:spPr/>
      <dgm:t>
        <a:bodyPr/>
        <a:lstStyle/>
        <a:p>
          <a:endParaRPr lang="pl-PL" sz="1800"/>
        </a:p>
      </dgm:t>
    </dgm:pt>
    <dgm:pt modelId="{B3AD9C9F-8BC2-4000-BBEA-B7D8673FB569}" type="sibTrans" cxnId="{57234FD3-B6DE-4A80-B657-3E3D1C5AE47B}">
      <dgm:prSet/>
      <dgm:spPr/>
      <dgm:t>
        <a:bodyPr/>
        <a:lstStyle/>
        <a:p>
          <a:endParaRPr lang="pl-PL" sz="1800"/>
        </a:p>
      </dgm:t>
    </dgm:pt>
    <dgm:pt modelId="{F91ED1F2-562A-45D9-A7D5-0D35DD006ED0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Zaremba Franciszek 4b</a:t>
          </a:r>
        </a:p>
      </dgm:t>
    </dgm:pt>
    <dgm:pt modelId="{8555A02E-BF0A-4004-BB4C-768DECEB1689}" type="parTrans" cxnId="{0F9E476D-4D47-4243-984E-8484AF6BB92F}">
      <dgm:prSet/>
      <dgm:spPr/>
      <dgm:t>
        <a:bodyPr/>
        <a:lstStyle/>
        <a:p>
          <a:endParaRPr lang="pl-PL" sz="1800"/>
        </a:p>
      </dgm:t>
    </dgm:pt>
    <dgm:pt modelId="{CDD5DA51-A1FA-47F4-BE46-48C6C7974C17}" type="sibTrans" cxnId="{0F9E476D-4D47-4243-984E-8484AF6BB92F}">
      <dgm:prSet/>
      <dgm:spPr/>
      <dgm:t>
        <a:bodyPr/>
        <a:lstStyle/>
        <a:p>
          <a:endParaRPr lang="pl-PL" sz="1800"/>
        </a:p>
      </dgm:t>
    </dgm:pt>
    <dgm:pt modelId="{AFE6441B-31AA-4F6D-8603-70E9250F4A4B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Niewińska Marcelina 4b</a:t>
          </a:r>
        </a:p>
      </dgm:t>
    </dgm:pt>
    <dgm:pt modelId="{28DDF7FC-1D9D-4A7A-91E6-D0CD2BD07D16}" type="parTrans" cxnId="{3E15DA8C-F2A7-4195-87E8-646C4F38A451}">
      <dgm:prSet/>
      <dgm:spPr/>
      <dgm:t>
        <a:bodyPr/>
        <a:lstStyle/>
        <a:p>
          <a:endParaRPr lang="pl-PL" sz="1800"/>
        </a:p>
      </dgm:t>
    </dgm:pt>
    <dgm:pt modelId="{43A8B3E8-5DD0-4C0D-A33F-74BC9721F761}" type="sibTrans" cxnId="{3E15DA8C-F2A7-4195-87E8-646C4F38A451}">
      <dgm:prSet/>
      <dgm:spPr/>
      <dgm:t>
        <a:bodyPr/>
        <a:lstStyle/>
        <a:p>
          <a:endParaRPr lang="pl-PL" sz="1800"/>
        </a:p>
      </dgm:t>
    </dgm:pt>
    <dgm:pt modelId="{22F69B47-1BEA-46BD-8616-24473EA9A5A6}">
      <dgm:prSet custT="1"/>
      <dgm:spPr/>
      <dgm:t>
        <a:bodyPr/>
        <a:lstStyle/>
        <a:p>
          <a:pPr>
            <a:buFontTx/>
            <a:buNone/>
          </a:pPr>
          <a:r>
            <a:rPr lang="pl-PL" sz="2000" dirty="0" err="1"/>
            <a:t>Superson</a:t>
          </a:r>
          <a:r>
            <a:rPr lang="pl-PL" sz="2000" dirty="0"/>
            <a:t> Daria 6a</a:t>
          </a:r>
        </a:p>
      </dgm:t>
    </dgm:pt>
    <dgm:pt modelId="{FED06D8E-F399-49A5-B4F4-568A6DC2B647}" type="parTrans" cxnId="{A39E8696-FE11-4B22-B02D-B60A97269ABC}">
      <dgm:prSet/>
      <dgm:spPr/>
      <dgm:t>
        <a:bodyPr/>
        <a:lstStyle/>
        <a:p>
          <a:endParaRPr lang="pl-PL" sz="1800"/>
        </a:p>
      </dgm:t>
    </dgm:pt>
    <dgm:pt modelId="{6D245F0E-1ED3-4CB0-B313-8F529FE1EDCE}" type="sibTrans" cxnId="{A39E8696-FE11-4B22-B02D-B60A97269ABC}">
      <dgm:prSet/>
      <dgm:spPr/>
      <dgm:t>
        <a:bodyPr/>
        <a:lstStyle/>
        <a:p>
          <a:endParaRPr lang="pl-PL" sz="1800"/>
        </a:p>
      </dgm:t>
    </dgm:pt>
    <dgm:pt modelId="{C1F2BD00-A07B-445D-941E-329A16F1DFCA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5,83</a:t>
          </a:r>
        </a:p>
      </dgm:t>
    </dgm:pt>
    <dgm:pt modelId="{205E3933-5529-4E84-A7DB-8CCD549B096B}" type="parTrans" cxnId="{F8E7D058-966C-47D8-B03E-EC97EA06D74F}">
      <dgm:prSet/>
      <dgm:spPr/>
      <dgm:t>
        <a:bodyPr/>
        <a:lstStyle/>
        <a:p>
          <a:endParaRPr lang="pl-PL" sz="1800"/>
        </a:p>
      </dgm:t>
    </dgm:pt>
    <dgm:pt modelId="{FFEE06C0-14F8-4F67-8E79-C0ABCC690717}" type="sibTrans" cxnId="{F8E7D058-966C-47D8-B03E-EC97EA06D74F}">
      <dgm:prSet/>
      <dgm:spPr/>
      <dgm:t>
        <a:bodyPr/>
        <a:lstStyle/>
        <a:p>
          <a:endParaRPr lang="pl-PL" sz="1800"/>
        </a:p>
      </dgm:t>
    </dgm:pt>
    <dgm:pt modelId="{2DD549B5-9782-4180-A76B-B2BA33F0BC9C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5,75</a:t>
          </a:r>
        </a:p>
      </dgm:t>
    </dgm:pt>
    <dgm:pt modelId="{A86E19D8-3A5F-4DB6-A387-409655F998DA}" type="parTrans" cxnId="{58C48BC3-451B-4E2F-92CF-9FBE56494BD6}">
      <dgm:prSet/>
      <dgm:spPr/>
      <dgm:t>
        <a:bodyPr/>
        <a:lstStyle/>
        <a:p>
          <a:endParaRPr lang="pl-PL" sz="1800"/>
        </a:p>
      </dgm:t>
    </dgm:pt>
    <dgm:pt modelId="{51BCF9E4-8814-4E04-BA21-F44C7B598DFC}" type="sibTrans" cxnId="{58C48BC3-451B-4E2F-92CF-9FBE56494BD6}">
      <dgm:prSet/>
      <dgm:spPr/>
      <dgm:t>
        <a:bodyPr/>
        <a:lstStyle/>
        <a:p>
          <a:endParaRPr lang="pl-PL" sz="1800"/>
        </a:p>
      </dgm:t>
    </dgm:pt>
    <dgm:pt modelId="{6EDE70F2-15F5-46C5-A231-4C8A46FE9D32}">
      <dgm:prSet custT="1"/>
      <dgm:spPr/>
      <dgm:t>
        <a:bodyPr/>
        <a:lstStyle/>
        <a:p>
          <a:pPr>
            <a:buClrTx/>
            <a:buSzTx/>
            <a:buFontTx/>
            <a:buNone/>
          </a:pPr>
          <a:r>
            <a:rPr lang="pl-PL" sz="2000" dirty="0">
              <a:solidFill>
                <a:schemeClr val="tx1"/>
              </a:solidFill>
            </a:rPr>
            <a:t>Śliwka Dawid 5b</a:t>
          </a:r>
        </a:p>
      </dgm:t>
    </dgm:pt>
    <dgm:pt modelId="{89F28FB7-4DC4-488D-9D33-890DC841ADB6}" type="parTrans" cxnId="{2E4F8B51-C3C3-4B9F-828C-352528E518A2}">
      <dgm:prSet/>
      <dgm:spPr/>
      <dgm:t>
        <a:bodyPr/>
        <a:lstStyle/>
        <a:p>
          <a:endParaRPr lang="pl-PL" sz="1800"/>
        </a:p>
      </dgm:t>
    </dgm:pt>
    <dgm:pt modelId="{F3B04AE1-7740-41D3-B808-8A0C646CEFBA}" type="sibTrans" cxnId="{2E4F8B51-C3C3-4B9F-828C-352528E518A2}">
      <dgm:prSet/>
      <dgm:spPr/>
      <dgm:t>
        <a:bodyPr/>
        <a:lstStyle/>
        <a:p>
          <a:endParaRPr lang="pl-PL" sz="1800"/>
        </a:p>
      </dgm:t>
    </dgm:pt>
    <dgm:pt modelId="{CCF335B6-E0FB-479A-B4F0-1BD62D89D597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Niewińska Michalina 6a</a:t>
          </a:r>
        </a:p>
      </dgm:t>
    </dgm:pt>
    <dgm:pt modelId="{CBAFE5D5-9421-4162-9089-3313057131F7}" type="parTrans" cxnId="{5D5EFAC1-E024-4F6F-9EC1-60C2F1A74324}">
      <dgm:prSet/>
      <dgm:spPr/>
      <dgm:t>
        <a:bodyPr/>
        <a:lstStyle/>
        <a:p>
          <a:endParaRPr lang="pl-PL"/>
        </a:p>
      </dgm:t>
    </dgm:pt>
    <dgm:pt modelId="{26DD6D60-0236-47DE-8BCA-8017698DB435}" type="sibTrans" cxnId="{5D5EFAC1-E024-4F6F-9EC1-60C2F1A74324}">
      <dgm:prSet/>
      <dgm:spPr/>
      <dgm:t>
        <a:bodyPr/>
        <a:lstStyle/>
        <a:p>
          <a:endParaRPr lang="pl-PL"/>
        </a:p>
      </dgm:t>
    </dgm:pt>
    <dgm:pt modelId="{C5A194EC-F8A3-46BB-8EF7-12AE98178CAB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5,72</a:t>
          </a:r>
        </a:p>
      </dgm:t>
    </dgm:pt>
    <dgm:pt modelId="{7DE8D9F4-F362-4F4A-BB51-08F2F9DF1485}" type="parTrans" cxnId="{66362299-5222-44CF-BFD6-9CA0F91F6CB6}">
      <dgm:prSet/>
      <dgm:spPr/>
      <dgm:t>
        <a:bodyPr/>
        <a:lstStyle/>
        <a:p>
          <a:endParaRPr lang="pl-PL"/>
        </a:p>
      </dgm:t>
    </dgm:pt>
    <dgm:pt modelId="{AAC48DAD-8A6F-4E21-ABBE-5BE78777851C}" type="sibTrans" cxnId="{66362299-5222-44CF-BFD6-9CA0F91F6CB6}">
      <dgm:prSet/>
      <dgm:spPr/>
      <dgm:t>
        <a:bodyPr/>
        <a:lstStyle/>
        <a:p>
          <a:endParaRPr lang="pl-PL"/>
        </a:p>
      </dgm:t>
    </dgm:pt>
    <dgm:pt modelId="{9A1340B8-E136-47E7-9F5B-A038A4A05F7E}">
      <dgm:prSet custT="1"/>
      <dgm:spPr/>
      <dgm:t>
        <a:bodyPr/>
        <a:lstStyle/>
        <a:p>
          <a:pPr>
            <a:buClrTx/>
            <a:buSzTx/>
            <a:buFontTx/>
            <a:buNone/>
          </a:pPr>
          <a:r>
            <a:rPr lang="pl-PL" sz="2000" dirty="0"/>
            <a:t>Kołomyjski Kacper 8a</a:t>
          </a:r>
        </a:p>
      </dgm:t>
    </dgm:pt>
    <dgm:pt modelId="{C83898AA-23E0-45F8-BCC2-3895245AC389}" type="parTrans" cxnId="{DE438F3F-6E53-4BB3-9FD6-36EA77AAF558}">
      <dgm:prSet/>
      <dgm:spPr/>
      <dgm:t>
        <a:bodyPr/>
        <a:lstStyle/>
        <a:p>
          <a:endParaRPr lang="pl-PL"/>
        </a:p>
      </dgm:t>
    </dgm:pt>
    <dgm:pt modelId="{BB1D55DB-228A-42AD-8515-B2E1B50CBA43}" type="sibTrans" cxnId="{DE438F3F-6E53-4BB3-9FD6-36EA77AAF558}">
      <dgm:prSet/>
      <dgm:spPr/>
      <dgm:t>
        <a:bodyPr/>
        <a:lstStyle/>
        <a:p>
          <a:endParaRPr lang="pl-PL"/>
        </a:p>
      </dgm:t>
    </dgm:pt>
    <dgm:pt modelId="{46456F57-5ABC-479B-9302-6563A3A6022C}" type="pres">
      <dgm:prSet presAssocID="{6635DF3E-3D8D-48E2-80A4-9283CD966CF0}" presName="linearFlow" presStyleCnt="0">
        <dgm:presLayoutVars>
          <dgm:dir/>
          <dgm:animLvl val="lvl"/>
          <dgm:resizeHandles val="exact"/>
        </dgm:presLayoutVars>
      </dgm:prSet>
      <dgm:spPr/>
    </dgm:pt>
    <dgm:pt modelId="{791DB497-2FCF-45B7-BF0C-F5DD81BBB90D}" type="pres">
      <dgm:prSet presAssocID="{ABF2BC6C-CEE3-4097-9283-6F79A2BDDDCB}" presName="composite" presStyleCnt="0"/>
      <dgm:spPr/>
    </dgm:pt>
    <dgm:pt modelId="{E3DA49BD-FD95-42D6-9462-F6A99581C232}" type="pres">
      <dgm:prSet presAssocID="{ABF2BC6C-CEE3-4097-9283-6F79A2BDDDCB}" presName="parentText" presStyleLbl="alignNode1" presStyleIdx="0" presStyleCnt="8">
        <dgm:presLayoutVars>
          <dgm:chMax val="1"/>
          <dgm:bulletEnabled val="1"/>
        </dgm:presLayoutVars>
      </dgm:prSet>
      <dgm:spPr/>
    </dgm:pt>
    <dgm:pt modelId="{40DCD88C-34B7-481B-8750-BDB949E51022}" type="pres">
      <dgm:prSet presAssocID="{ABF2BC6C-CEE3-4097-9283-6F79A2BDDDCB}" presName="descendantText" presStyleLbl="alignAcc1" presStyleIdx="0" presStyleCnt="8">
        <dgm:presLayoutVars>
          <dgm:bulletEnabled val="1"/>
        </dgm:presLayoutVars>
      </dgm:prSet>
      <dgm:spPr/>
    </dgm:pt>
    <dgm:pt modelId="{6F24A250-C415-4E14-97AB-598FF0A33B1D}" type="pres">
      <dgm:prSet presAssocID="{44791A4F-556D-4B1E-B6DC-4A59E01C538A}" presName="sp" presStyleCnt="0"/>
      <dgm:spPr/>
    </dgm:pt>
    <dgm:pt modelId="{3913128B-0241-4E84-A41E-1C9CA4FD556B}" type="pres">
      <dgm:prSet presAssocID="{4E6CF793-3B10-4CB3-84B3-FD3B74596276}" presName="composite" presStyleCnt="0"/>
      <dgm:spPr/>
    </dgm:pt>
    <dgm:pt modelId="{22E8ABC2-FD3A-4AF5-8E6B-5925E3DCEB77}" type="pres">
      <dgm:prSet presAssocID="{4E6CF793-3B10-4CB3-84B3-FD3B74596276}" presName="parentText" presStyleLbl="alignNode1" presStyleIdx="1" presStyleCnt="8">
        <dgm:presLayoutVars>
          <dgm:chMax val="1"/>
          <dgm:bulletEnabled val="1"/>
        </dgm:presLayoutVars>
      </dgm:prSet>
      <dgm:spPr/>
    </dgm:pt>
    <dgm:pt modelId="{D5D0AFE6-A4B8-471C-95F4-CB356CCBF891}" type="pres">
      <dgm:prSet presAssocID="{4E6CF793-3B10-4CB3-84B3-FD3B74596276}" presName="descendantText" presStyleLbl="alignAcc1" presStyleIdx="1" presStyleCnt="8">
        <dgm:presLayoutVars>
          <dgm:bulletEnabled val="1"/>
        </dgm:presLayoutVars>
      </dgm:prSet>
      <dgm:spPr/>
    </dgm:pt>
    <dgm:pt modelId="{5BB21540-1DBC-4D56-8AB5-E3CD871E7713}" type="pres">
      <dgm:prSet presAssocID="{CCF1452A-012F-4B7D-A260-5AF396DCE072}" presName="sp" presStyleCnt="0"/>
      <dgm:spPr/>
    </dgm:pt>
    <dgm:pt modelId="{477F15A9-108B-4B2E-9501-6CB9070C1393}" type="pres">
      <dgm:prSet presAssocID="{8C5A4AB6-C6B3-4079-BAB9-531FC0FDD678}" presName="composite" presStyleCnt="0"/>
      <dgm:spPr/>
    </dgm:pt>
    <dgm:pt modelId="{12DA0BC9-2FC5-474A-856E-4DB94FFDB77C}" type="pres">
      <dgm:prSet presAssocID="{8C5A4AB6-C6B3-4079-BAB9-531FC0FDD678}" presName="parentText" presStyleLbl="alignNode1" presStyleIdx="2" presStyleCnt="8">
        <dgm:presLayoutVars>
          <dgm:chMax val="1"/>
          <dgm:bulletEnabled val="1"/>
        </dgm:presLayoutVars>
      </dgm:prSet>
      <dgm:spPr/>
    </dgm:pt>
    <dgm:pt modelId="{D8AAC9D3-A35D-4DE8-B0B9-CD496F9B4E4D}" type="pres">
      <dgm:prSet presAssocID="{8C5A4AB6-C6B3-4079-BAB9-531FC0FDD678}" presName="descendantText" presStyleLbl="alignAcc1" presStyleIdx="2" presStyleCnt="8">
        <dgm:presLayoutVars>
          <dgm:bulletEnabled val="1"/>
        </dgm:presLayoutVars>
      </dgm:prSet>
      <dgm:spPr/>
    </dgm:pt>
    <dgm:pt modelId="{46B27389-0F63-4B7E-BDF7-8729BBEBDCF6}" type="pres">
      <dgm:prSet presAssocID="{8EBBA9F5-BE80-40AC-BD35-068A256822B0}" presName="sp" presStyleCnt="0"/>
      <dgm:spPr/>
    </dgm:pt>
    <dgm:pt modelId="{E9E1331E-64F8-4E6F-A2C0-CEC94799931A}" type="pres">
      <dgm:prSet presAssocID="{875DAB64-A3F6-4DB8-A301-CB69E49BE5F2}" presName="composite" presStyleCnt="0"/>
      <dgm:spPr/>
    </dgm:pt>
    <dgm:pt modelId="{BAEF5C2C-68FF-49A1-A341-022CBC3A553E}" type="pres">
      <dgm:prSet presAssocID="{875DAB64-A3F6-4DB8-A301-CB69E49BE5F2}" presName="parentText" presStyleLbl="alignNode1" presStyleIdx="3" presStyleCnt="8">
        <dgm:presLayoutVars>
          <dgm:chMax val="1"/>
          <dgm:bulletEnabled val="1"/>
        </dgm:presLayoutVars>
      </dgm:prSet>
      <dgm:spPr/>
    </dgm:pt>
    <dgm:pt modelId="{1DC43DB0-5E0E-4981-91D2-71B3006E3FFB}" type="pres">
      <dgm:prSet presAssocID="{875DAB64-A3F6-4DB8-A301-CB69E49BE5F2}" presName="descendantText" presStyleLbl="alignAcc1" presStyleIdx="3" presStyleCnt="8">
        <dgm:presLayoutVars>
          <dgm:bulletEnabled val="1"/>
        </dgm:presLayoutVars>
      </dgm:prSet>
      <dgm:spPr/>
    </dgm:pt>
    <dgm:pt modelId="{F2D6C71A-C139-4864-8051-ACED55BB967B}" type="pres">
      <dgm:prSet presAssocID="{BE10EB36-3B3D-48B3-9660-9607645138FE}" presName="sp" presStyleCnt="0"/>
      <dgm:spPr/>
    </dgm:pt>
    <dgm:pt modelId="{075A17CE-17BE-4C44-B206-3E7D80879EFA}" type="pres">
      <dgm:prSet presAssocID="{65B0C376-10D3-4B2C-B3E7-5FA1D0B2D061}" presName="composite" presStyleCnt="0"/>
      <dgm:spPr/>
    </dgm:pt>
    <dgm:pt modelId="{BE0253A0-63F1-473B-9C78-810F78C9C062}" type="pres">
      <dgm:prSet presAssocID="{65B0C376-10D3-4B2C-B3E7-5FA1D0B2D061}" presName="parentText" presStyleLbl="alignNode1" presStyleIdx="4" presStyleCnt="8">
        <dgm:presLayoutVars>
          <dgm:chMax val="1"/>
          <dgm:bulletEnabled val="1"/>
        </dgm:presLayoutVars>
      </dgm:prSet>
      <dgm:spPr/>
    </dgm:pt>
    <dgm:pt modelId="{EE4437F7-6878-4528-A190-4EE2EBB76ED3}" type="pres">
      <dgm:prSet presAssocID="{65B0C376-10D3-4B2C-B3E7-5FA1D0B2D061}" presName="descendantText" presStyleLbl="alignAcc1" presStyleIdx="4" presStyleCnt="8">
        <dgm:presLayoutVars>
          <dgm:bulletEnabled val="1"/>
        </dgm:presLayoutVars>
      </dgm:prSet>
      <dgm:spPr/>
    </dgm:pt>
    <dgm:pt modelId="{C5A2CCD9-1431-4770-9250-3B61ED005F1C}" type="pres">
      <dgm:prSet presAssocID="{4EA3B8BE-E3D8-4A01-B2C8-EEC5AF6B818F}" presName="sp" presStyleCnt="0"/>
      <dgm:spPr/>
    </dgm:pt>
    <dgm:pt modelId="{C84EEB81-6C77-452D-8799-BE9AFA554325}" type="pres">
      <dgm:prSet presAssocID="{C1F2BD00-A07B-445D-941E-329A16F1DFCA}" presName="composite" presStyleCnt="0"/>
      <dgm:spPr/>
    </dgm:pt>
    <dgm:pt modelId="{D0FE9BD0-7471-4454-8827-B44836BEA9DC}" type="pres">
      <dgm:prSet presAssocID="{C1F2BD00-A07B-445D-941E-329A16F1DFCA}" presName="parentText" presStyleLbl="alignNode1" presStyleIdx="5" presStyleCnt="8">
        <dgm:presLayoutVars>
          <dgm:chMax val="1"/>
          <dgm:bulletEnabled val="1"/>
        </dgm:presLayoutVars>
      </dgm:prSet>
      <dgm:spPr/>
    </dgm:pt>
    <dgm:pt modelId="{45EA6340-A3FB-4DA8-9A70-154D3B5208E2}" type="pres">
      <dgm:prSet presAssocID="{C1F2BD00-A07B-445D-941E-329A16F1DFCA}" presName="descendantText" presStyleLbl="alignAcc1" presStyleIdx="5" presStyleCnt="8">
        <dgm:presLayoutVars>
          <dgm:bulletEnabled val="1"/>
        </dgm:presLayoutVars>
      </dgm:prSet>
      <dgm:spPr/>
    </dgm:pt>
    <dgm:pt modelId="{ADDD74AF-26FD-4AF4-92CD-0E1D110C2FE3}" type="pres">
      <dgm:prSet presAssocID="{FFEE06C0-14F8-4F67-8E79-C0ABCC690717}" presName="sp" presStyleCnt="0"/>
      <dgm:spPr/>
    </dgm:pt>
    <dgm:pt modelId="{E412F8FF-1CB4-4591-8729-387108184303}" type="pres">
      <dgm:prSet presAssocID="{2DD549B5-9782-4180-A76B-B2BA33F0BC9C}" presName="composite" presStyleCnt="0"/>
      <dgm:spPr/>
    </dgm:pt>
    <dgm:pt modelId="{69ADEE5D-AD08-4A16-86D5-DF63E38EE174}" type="pres">
      <dgm:prSet presAssocID="{2DD549B5-9782-4180-A76B-B2BA33F0BC9C}" presName="parentText" presStyleLbl="alignNode1" presStyleIdx="6" presStyleCnt="8">
        <dgm:presLayoutVars>
          <dgm:chMax val="1"/>
          <dgm:bulletEnabled val="1"/>
        </dgm:presLayoutVars>
      </dgm:prSet>
      <dgm:spPr/>
    </dgm:pt>
    <dgm:pt modelId="{B62D9E5D-C580-4813-BE6E-E0508AA7A4AC}" type="pres">
      <dgm:prSet presAssocID="{2DD549B5-9782-4180-A76B-B2BA33F0BC9C}" presName="descendantText" presStyleLbl="alignAcc1" presStyleIdx="6" presStyleCnt="8">
        <dgm:presLayoutVars>
          <dgm:bulletEnabled val="1"/>
        </dgm:presLayoutVars>
      </dgm:prSet>
      <dgm:spPr/>
    </dgm:pt>
    <dgm:pt modelId="{701C25ED-0FE5-402C-82D4-39980FA1BA22}" type="pres">
      <dgm:prSet presAssocID="{51BCF9E4-8814-4E04-BA21-F44C7B598DFC}" presName="sp" presStyleCnt="0"/>
      <dgm:spPr/>
    </dgm:pt>
    <dgm:pt modelId="{6CA15E90-98FC-425F-A3E2-6ACFD605B289}" type="pres">
      <dgm:prSet presAssocID="{C5A194EC-F8A3-46BB-8EF7-12AE98178CAB}" presName="composite" presStyleCnt="0"/>
      <dgm:spPr/>
    </dgm:pt>
    <dgm:pt modelId="{7C47B9FC-E9A5-480D-847B-6815CB99F7E7}" type="pres">
      <dgm:prSet presAssocID="{C5A194EC-F8A3-46BB-8EF7-12AE98178CAB}" presName="parentText" presStyleLbl="alignNode1" presStyleIdx="7" presStyleCnt="8">
        <dgm:presLayoutVars>
          <dgm:chMax val="1"/>
          <dgm:bulletEnabled val="1"/>
        </dgm:presLayoutVars>
      </dgm:prSet>
      <dgm:spPr/>
    </dgm:pt>
    <dgm:pt modelId="{3D95F871-CB22-4FBE-850E-DD2027FE373B}" type="pres">
      <dgm:prSet presAssocID="{C5A194EC-F8A3-46BB-8EF7-12AE98178CAB}" presName="descendantText" presStyleLbl="alignAcc1" presStyleIdx="7" presStyleCnt="8">
        <dgm:presLayoutVars>
          <dgm:bulletEnabled val="1"/>
        </dgm:presLayoutVars>
      </dgm:prSet>
      <dgm:spPr/>
    </dgm:pt>
  </dgm:ptLst>
  <dgm:cxnLst>
    <dgm:cxn modelId="{77ED4C04-7381-4ADE-AB38-D40EA6305EFA}" type="presOf" srcId="{8C5A4AB6-C6B3-4079-BAB9-531FC0FDD678}" destId="{12DA0BC9-2FC5-474A-856E-4DB94FFDB77C}" srcOrd="0" destOrd="0" presId="urn:microsoft.com/office/officeart/2005/8/layout/chevron2"/>
    <dgm:cxn modelId="{B815BF09-AD88-475F-A17B-FB621EBDBC0B}" type="presOf" srcId="{65B0C376-10D3-4B2C-B3E7-5FA1D0B2D061}" destId="{BE0253A0-63F1-473B-9C78-810F78C9C062}" srcOrd="0" destOrd="0" presId="urn:microsoft.com/office/officeart/2005/8/layout/chevron2"/>
    <dgm:cxn modelId="{2995280D-7622-4245-A2B5-1A9FDCFEF38D}" type="presOf" srcId="{CCF335B6-E0FB-479A-B4F0-1BD62D89D597}" destId="{B62D9E5D-C580-4813-BE6E-E0508AA7A4AC}" srcOrd="0" destOrd="0" presId="urn:microsoft.com/office/officeart/2005/8/layout/chevron2"/>
    <dgm:cxn modelId="{26908119-7CFD-473D-8A9D-1CEADB5F20F0}" type="presOf" srcId="{F91ED1F2-562A-45D9-A7D5-0D35DD006ED0}" destId="{D8AAC9D3-A35D-4DE8-B0B9-CD496F9B4E4D}" srcOrd="0" destOrd="0" presId="urn:microsoft.com/office/officeart/2005/8/layout/chevron2"/>
    <dgm:cxn modelId="{3098171C-E8E3-43D3-896A-33C2CA58666E}" srcId="{6635DF3E-3D8D-48E2-80A4-9283CD966CF0}" destId="{4E6CF793-3B10-4CB3-84B3-FD3B74596276}" srcOrd="1" destOrd="0" parTransId="{10696FCD-5110-439A-951D-947B7653358A}" sibTransId="{CCF1452A-012F-4B7D-A260-5AF396DCE072}"/>
    <dgm:cxn modelId="{3C6DD824-52A1-46BA-9BAF-A6972A875607}" srcId="{6635DF3E-3D8D-48E2-80A4-9283CD966CF0}" destId="{65B0C376-10D3-4B2C-B3E7-5FA1D0B2D061}" srcOrd="4" destOrd="0" parTransId="{C6E37D81-E42E-40F1-B61A-C020A4D7D1D2}" sibTransId="{4EA3B8BE-E3D8-4A01-B2C8-EEC5AF6B818F}"/>
    <dgm:cxn modelId="{87A41728-B78E-434D-8F38-4F6776F0B717}" type="presOf" srcId="{C1F2BD00-A07B-445D-941E-329A16F1DFCA}" destId="{D0FE9BD0-7471-4454-8827-B44836BEA9DC}" srcOrd="0" destOrd="0" presId="urn:microsoft.com/office/officeart/2005/8/layout/chevron2"/>
    <dgm:cxn modelId="{51F83E32-773A-4CE8-9F1B-54032CB26031}" type="presOf" srcId="{4E6CF793-3B10-4CB3-84B3-FD3B74596276}" destId="{22E8ABC2-FD3A-4AF5-8E6B-5925E3DCEB77}" srcOrd="0" destOrd="0" presId="urn:microsoft.com/office/officeart/2005/8/layout/chevron2"/>
    <dgm:cxn modelId="{DE438F3F-6E53-4BB3-9FD6-36EA77AAF558}" srcId="{C5A194EC-F8A3-46BB-8EF7-12AE98178CAB}" destId="{9A1340B8-E136-47E7-9F5B-A038A4A05F7E}" srcOrd="0" destOrd="0" parTransId="{C83898AA-23E0-45F8-BCC2-3895245AC389}" sibTransId="{BB1D55DB-228A-42AD-8515-B2E1B50CBA43}"/>
    <dgm:cxn modelId="{5A6C8F5F-767F-46A9-9DC8-B5BE4FD6FEE8}" srcId="{6635DF3E-3D8D-48E2-80A4-9283CD966CF0}" destId="{875DAB64-A3F6-4DB8-A301-CB69E49BE5F2}" srcOrd="3" destOrd="0" parTransId="{4125AD93-5272-4814-99C7-3EC1E1F6F1A6}" sibTransId="{BE10EB36-3B3D-48B3-9660-9607645138FE}"/>
    <dgm:cxn modelId="{BF3A5F42-330C-4C56-AB62-3A2D4F97F051}" type="presOf" srcId="{6635DF3E-3D8D-48E2-80A4-9283CD966CF0}" destId="{46456F57-5ABC-479B-9302-6563A3A6022C}" srcOrd="0" destOrd="0" presId="urn:microsoft.com/office/officeart/2005/8/layout/chevron2"/>
    <dgm:cxn modelId="{9B5C0B48-2DDA-4DD8-A222-9F35A2F8E5BB}" type="presOf" srcId="{875DAB64-A3F6-4DB8-A301-CB69E49BE5F2}" destId="{BAEF5C2C-68FF-49A1-A341-022CBC3A553E}" srcOrd="0" destOrd="0" presId="urn:microsoft.com/office/officeart/2005/8/layout/chevron2"/>
    <dgm:cxn modelId="{0F9E476D-4D47-4243-984E-8484AF6BB92F}" srcId="{8C5A4AB6-C6B3-4079-BAB9-531FC0FDD678}" destId="{F91ED1F2-562A-45D9-A7D5-0D35DD006ED0}" srcOrd="0" destOrd="0" parTransId="{8555A02E-BF0A-4004-BB4C-768DECEB1689}" sibTransId="{CDD5DA51-A1FA-47F4-BE46-48C6C7974C17}"/>
    <dgm:cxn modelId="{1688AC70-5760-451B-BA06-CC34D01B285A}" type="presOf" srcId="{C5A194EC-F8A3-46BB-8EF7-12AE98178CAB}" destId="{7C47B9FC-E9A5-480D-847B-6815CB99F7E7}" srcOrd="0" destOrd="0" presId="urn:microsoft.com/office/officeart/2005/8/layout/chevron2"/>
    <dgm:cxn modelId="{2E4F8B51-C3C3-4B9F-828C-352528E518A2}" srcId="{C1F2BD00-A07B-445D-941E-329A16F1DFCA}" destId="{6EDE70F2-15F5-46C5-A231-4C8A46FE9D32}" srcOrd="0" destOrd="0" parTransId="{89F28FB7-4DC4-488D-9D33-890DC841ADB6}" sibTransId="{F3B04AE1-7740-41D3-B808-8A0C646CEFBA}"/>
    <dgm:cxn modelId="{3F2D1672-030C-4060-8BD2-FA202A8FA790}" type="presOf" srcId="{149E5359-78FC-4D38-81A5-088A88D1645B}" destId="{40DCD88C-34B7-481B-8750-BDB949E51022}" srcOrd="0" destOrd="0" presId="urn:microsoft.com/office/officeart/2005/8/layout/chevron2"/>
    <dgm:cxn modelId="{F8E7D058-966C-47D8-B03E-EC97EA06D74F}" srcId="{6635DF3E-3D8D-48E2-80A4-9283CD966CF0}" destId="{C1F2BD00-A07B-445D-941E-329A16F1DFCA}" srcOrd="5" destOrd="0" parTransId="{205E3933-5529-4E84-A7DB-8CCD549B096B}" sibTransId="{FFEE06C0-14F8-4F67-8E79-C0ABCC690717}"/>
    <dgm:cxn modelId="{3E15DA8C-F2A7-4195-87E8-646C4F38A451}" srcId="{875DAB64-A3F6-4DB8-A301-CB69E49BE5F2}" destId="{AFE6441B-31AA-4F6D-8603-70E9250F4A4B}" srcOrd="0" destOrd="0" parTransId="{28DDF7FC-1D9D-4A7A-91E6-D0CD2BD07D16}" sibTransId="{43A8B3E8-5DD0-4C0D-A33F-74BC9721F761}"/>
    <dgm:cxn modelId="{BA695291-CBB4-4BB0-8E3F-80AB29A95878}" type="presOf" srcId="{9A1340B8-E136-47E7-9F5B-A038A4A05F7E}" destId="{3D95F871-CB22-4FBE-850E-DD2027FE373B}" srcOrd="0" destOrd="0" presId="urn:microsoft.com/office/officeart/2005/8/layout/chevron2"/>
    <dgm:cxn modelId="{A39E8696-FE11-4B22-B02D-B60A97269ABC}" srcId="{65B0C376-10D3-4B2C-B3E7-5FA1D0B2D061}" destId="{22F69B47-1BEA-46BD-8616-24473EA9A5A6}" srcOrd="0" destOrd="0" parTransId="{FED06D8E-F399-49A5-B4F4-568A6DC2B647}" sibTransId="{6D245F0E-1ED3-4CB0-B313-8F529FE1EDCE}"/>
    <dgm:cxn modelId="{B77C4997-BE86-40AC-94CC-B893599C9D1D}" type="presOf" srcId="{D4379D16-37BF-48C5-B88D-94F9BA073A22}" destId="{D5D0AFE6-A4B8-471C-95F4-CB356CCBF891}" srcOrd="0" destOrd="0" presId="urn:microsoft.com/office/officeart/2005/8/layout/chevron2"/>
    <dgm:cxn modelId="{66362299-5222-44CF-BFD6-9CA0F91F6CB6}" srcId="{6635DF3E-3D8D-48E2-80A4-9283CD966CF0}" destId="{C5A194EC-F8A3-46BB-8EF7-12AE98178CAB}" srcOrd="7" destOrd="0" parTransId="{7DE8D9F4-F362-4F4A-BB51-08F2F9DF1485}" sibTransId="{AAC48DAD-8A6F-4E21-ABBE-5BE78777851C}"/>
    <dgm:cxn modelId="{1CFE25BE-8B1D-481A-9B57-15427EB1CE02}" srcId="{ABF2BC6C-CEE3-4097-9283-6F79A2BDDDCB}" destId="{149E5359-78FC-4D38-81A5-088A88D1645B}" srcOrd="0" destOrd="0" parTransId="{6623210A-81D1-47F4-ABB0-F4919E9628C1}" sibTransId="{AB413F5D-F7E3-451B-987F-103057A84AFE}"/>
    <dgm:cxn modelId="{5D5EFAC1-E024-4F6F-9EC1-60C2F1A74324}" srcId="{2DD549B5-9782-4180-A76B-B2BA33F0BC9C}" destId="{CCF335B6-E0FB-479A-B4F0-1BD62D89D597}" srcOrd="0" destOrd="0" parTransId="{CBAFE5D5-9421-4162-9089-3313057131F7}" sibTransId="{26DD6D60-0236-47DE-8BCA-8017698DB435}"/>
    <dgm:cxn modelId="{58C48BC3-451B-4E2F-92CF-9FBE56494BD6}" srcId="{6635DF3E-3D8D-48E2-80A4-9283CD966CF0}" destId="{2DD549B5-9782-4180-A76B-B2BA33F0BC9C}" srcOrd="6" destOrd="0" parTransId="{A86E19D8-3A5F-4DB6-A387-409655F998DA}" sibTransId="{51BCF9E4-8814-4E04-BA21-F44C7B598DFC}"/>
    <dgm:cxn modelId="{97EDA8C8-E863-4AB9-9172-C897979E5B7F}" srcId="{6635DF3E-3D8D-48E2-80A4-9283CD966CF0}" destId="{ABF2BC6C-CEE3-4097-9283-6F79A2BDDDCB}" srcOrd="0" destOrd="0" parTransId="{3D491711-4801-4B02-B9FB-4EDBA663C0A4}" sibTransId="{44791A4F-556D-4B1E-B6DC-4A59E01C538A}"/>
    <dgm:cxn modelId="{35C931D2-FA3A-437D-B75A-B9344DEE4576}" type="presOf" srcId="{6EDE70F2-15F5-46C5-A231-4C8A46FE9D32}" destId="{45EA6340-A3FB-4DA8-9A70-154D3B5208E2}" srcOrd="0" destOrd="0" presId="urn:microsoft.com/office/officeart/2005/8/layout/chevron2"/>
    <dgm:cxn modelId="{57234FD3-B6DE-4A80-B657-3E3D1C5AE47B}" srcId="{4E6CF793-3B10-4CB3-84B3-FD3B74596276}" destId="{D4379D16-37BF-48C5-B88D-94F9BA073A22}" srcOrd="0" destOrd="0" parTransId="{3D340EE1-F12F-468F-9AA4-A51D53D55103}" sibTransId="{B3AD9C9F-8BC2-4000-BBEA-B7D8673FB569}"/>
    <dgm:cxn modelId="{3534D7D3-D98B-4C2C-A202-89E58E16127E}" type="presOf" srcId="{22F69B47-1BEA-46BD-8616-24473EA9A5A6}" destId="{EE4437F7-6878-4528-A190-4EE2EBB76ED3}" srcOrd="0" destOrd="0" presId="urn:microsoft.com/office/officeart/2005/8/layout/chevron2"/>
    <dgm:cxn modelId="{DF3FD2D5-686B-4A4E-B6E7-93D524260261}" type="presOf" srcId="{2DD549B5-9782-4180-A76B-B2BA33F0BC9C}" destId="{69ADEE5D-AD08-4A16-86D5-DF63E38EE174}" srcOrd="0" destOrd="0" presId="urn:microsoft.com/office/officeart/2005/8/layout/chevron2"/>
    <dgm:cxn modelId="{8FE1DDED-5EFD-48DB-AE99-03D46BA9E024}" type="presOf" srcId="{AFE6441B-31AA-4F6D-8603-70E9250F4A4B}" destId="{1DC43DB0-5E0E-4981-91D2-71B3006E3FFB}" srcOrd="0" destOrd="0" presId="urn:microsoft.com/office/officeart/2005/8/layout/chevron2"/>
    <dgm:cxn modelId="{85319BF4-F496-4574-859D-0D4DCE4A1B4E}" srcId="{6635DF3E-3D8D-48E2-80A4-9283CD966CF0}" destId="{8C5A4AB6-C6B3-4079-BAB9-531FC0FDD678}" srcOrd="2" destOrd="0" parTransId="{1C998EA0-D4A1-48D9-A7F1-C960AB4F558F}" sibTransId="{8EBBA9F5-BE80-40AC-BD35-068A256822B0}"/>
    <dgm:cxn modelId="{18AF4DF8-770D-4E54-912F-ABEE9E721B85}" type="presOf" srcId="{ABF2BC6C-CEE3-4097-9283-6F79A2BDDDCB}" destId="{E3DA49BD-FD95-42D6-9462-F6A99581C232}" srcOrd="0" destOrd="0" presId="urn:microsoft.com/office/officeart/2005/8/layout/chevron2"/>
    <dgm:cxn modelId="{C2DDB6DA-7068-4FD4-86E3-C76610B71664}" type="presParOf" srcId="{46456F57-5ABC-479B-9302-6563A3A6022C}" destId="{791DB497-2FCF-45B7-BF0C-F5DD81BBB90D}" srcOrd="0" destOrd="0" presId="urn:microsoft.com/office/officeart/2005/8/layout/chevron2"/>
    <dgm:cxn modelId="{0CA58F0D-AFD5-45DA-8DB4-BC51EE474538}" type="presParOf" srcId="{791DB497-2FCF-45B7-BF0C-F5DD81BBB90D}" destId="{E3DA49BD-FD95-42D6-9462-F6A99581C232}" srcOrd="0" destOrd="0" presId="urn:microsoft.com/office/officeart/2005/8/layout/chevron2"/>
    <dgm:cxn modelId="{3CCC4643-CF4A-4B88-8D3A-B6C14A150291}" type="presParOf" srcId="{791DB497-2FCF-45B7-BF0C-F5DD81BBB90D}" destId="{40DCD88C-34B7-481B-8750-BDB949E51022}" srcOrd="1" destOrd="0" presId="urn:microsoft.com/office/officeart/2005/8/layout/chevron2"/>
    <dgm:cxn modelId="{3EFB6762-632E-4A7D-81B5-A910334448B8}" type="presParOf" srcId="{46456F57-5ABC-479B-9302-6563A3A6022C}" destId="{6F24A250-C415-4E14-97AB-598FF0A33B1D}" srcOrd="1" destOrd="0" presId="urn:microsoft.com/office/officeart/2005/8/layout/chevron2"/>
    <dgm:cxn modelId="{BA98D3BE-5E0B-4E99-9C44-1B2495830815}" type="presParOf" srcId="{46456F57-5ABC-479B-9302-6563A3A6022C}" destId="{3913128B-0241-4E84-A41E-1C9CA4FD556B}" srcOrd="2" destOrd="0" presId="urn:microsoft.com/office/officeart/2005/8/layout/chevron2"/>
    <dgm:cxn modelId="{EDAB6AEC-664F-4F86-A94B-48BF9D9B38C8}" type="presParOf" srcId="{3913128B-0241-4E84-A41E-1C9CA4FD556B}" destId="{22E8ABC2-FD3A-4AF5-8E6B-5925E3DCEB77}" srcOrd="0" destOrd="0" presId="urn:microsoft.com/office/officeart/2005/8/layout/chevron2"/>
    <dgm:cxn modelId="{2307AD6F-361D-4347-A2F4-0606FC750497}" type="presParOf" srcId="{3913128B-0241-4E84-A41E-1C9CA4FD556B}" destId="{D5D0AFE6-A4B8-471C-95F4-CB356CCBF891}" srcOrd="1" destOrd="0" presId="urn:microsoft.com/office/officeart/2005/8/layout/chevron2"/>
    <dgm:cxn modelId="{3C95ED80-F671-4F40-9798-6B6D1769FCE8}" type="presParOf" srcId="{46456F57-5ABC-479B-9302-6563A3A6022C}" destId="{5BB21540-1DBC-4D56-8AB5-E3CD871E7713}" srcOrd="3" destOrd="0" presId="urn:microsoft.com/office/officeart/2005/8/layout/chevron2"/>
    <dgm:cxn modelId="{A1458BB6-1B36-43D8-955C-60E3B8A90A48}" type="presParOf" srcId="{46456F57-5ABC-479B-9302-6563A3A6022C}" destId="{477F15A9-108B-4B2E-9501-6CB9070C1393}" srcOrd="4" destOrd="0" presId="urn:microsoft.com/office/officeart/2005/8/layout/chevron2"/>
    <dgm:cxn modelId="{E6EF15DC-4AA0-4D50-90B4-4E03ECA8B7E2}" type="presParOf" srcId="{477F15A9-108B-4B2E-9501-6CB9070C1393}" destId="{12DA0BC9-2FC5-474A-856E-4DB94FFDB77C}" srcOrd="0" destOrd="0" presId="urn:microsoft.com/office/officeart/2005/8/layout/chevron2"/>
    <dgm:cxn modelId="{669B74DA-DDAA-41CF-B460-29A512932CDE}" type="presParOf" srcId="{477F15A9-108B-4B2E-9501-6CB9070C1393}" destId="{D8AAC9D3-A35D-4DE8-B0B9-CD496F9B4E4D}" srcOrd="1" destOrd="0" presId="urn:microsoft.com/office/officeart/2005/8/layout/chevron2"/>
    <dgm:cxn modelId="{044EFA5A-3F87-4F58-8776-B5F4F632D98F}" type="presParOf" srcId="{46456F57-5ABC-479B-9302-6563A3A6022C}" destId="{46B27389-0F63-4B7E-BDF7-8729BBEBDCF6}" srcOrd="5" destOrd="0" presId="urn:microsoft.com/office/officeart/2005/8/layout/chevron2"/>
    <dgm:cxn modelId="{CBD444BA-9675-429F-A730-1ECBE1D8CB0D}" type="presParOf" srcId="{46456F57-5ABC-479B-9302-6563A3A6022C}" destId="{E9E1331E-64F8-4E6F-A2C0-CEC94799931A}" srcOrd="6" destOrd="0" presId="urn:microsoft.com/office/officeart/2005/8/layout/chevron2"/>
    <dgm:cxn modelId="{1B501577-7601-42BC-900B-69FE9EBC6102}" type="presParOf" srcId="{E9E1331E-64F8-4E6F-A2C0-CEC94799931A}" destId="{BAEF5C2C-68FF-49A1-A341-022CBC3A553E}" srcOrd="0" destOrd="0" presId="urn:microsoft.com/office/officeart/2005/8/layout/chevron2"/>
    <dgm:cxn modelId="{93DA77D6-19B3-43AB-A6F7-3B564272C6D0}" type="presParOf" srcId="{E9E1331E-64F8-4E6F-A2C0-CEC94799931A}" destId="{1DC43DB0-5E0E-4981-91D2-71B3006E3FFB}" srcOrd="1" destOrd="0" presId="urn:microsoft.com/office/officeart/2005/8/layout/chevron2"/>
    <dgm:cxn modelId="{98141932-2578-41C3-ACF0-E7F7681708F9}" type="presParOf" srcId="{46456F57-5ABC-479B-9302-6563A3A6022C}" destId="{F2D6C71A-C139-4864-8051-ACED55BB967B}" srcOrd="7" destOrd="0" presId="urn:microsoft.com/office/officeart/2005/8/layout/chevron2"/>
    <dgm:cxn modelId="{CAE23252-17BB-4442-B6EC-D2AF1648F345}" type="presParOf" srcId="{46456F57-5ABC-479B-9302-6563A3A6022C}" destId="{075A17CE-17BE-4C44-B206-3E7D80879EFA}" srcOrd="8" destOrd="0" presId="urn:microsoft.com/office/officeart/2005/8/layout/chevron2"/>
    <dgm:cxn modelId="{E52BF6EB-0973-43D0-B802-028975A9FFAA}" type="presParOf" srcId="{075A17CE-17BE-4C44-B206-3E7D80879EFA}" destId="{BE0253A0-63F1-473B-9C78-810F78C9C062}" srcOrd="0" destOrd="0" presId="urn:microsoft.com/office/officeart/2005/8/layout/chevron2"/>
    <dgm:cxn modelId="{63FF6DF4-CB70-4F2A-B629-7E8D15E8AC45}" type="presParOf" srcId="{075A17CE-17BE-4C44-B206-3E7D80879EFA}" destId="{EE4437F7-6878-4528-A190-4EE2EBB76ED3}" srcOrd="1" destOrd="0" presId="urn:microsoft.com/office/officeart/2005/8/layout/chevron2"/>
    <dgm:cxn modelId="{A3A34D2E-4304-43D1-AE81-5AE006008993}" type="presParOf" srcId="{46456F57-5ABC-479B-9302-6563A3A6022C}" destId="{C5A2CCD9-1431-4770-9250-3B61ED005F1C}" srcOrd="9" destOrd="0" presId="urn:microsoft.com/office/officeart/2005/8/layout/chevron2"/>
    <dgm:cxn modelId="{F9A7A334-4291-4D87-B287-C5355D9D132B}" type="presParOf" srcId="{46456F57-5ABC-479B-9302-6563A3A6022C}" destId="{C84EEB81-6C77-452D-8799-BE9AFA554325}" srcOrd="10" destOrd="0" presId="urn:microsoft.com/office/officeart/2005/8/layout/chevron2"/>
    <dgm:cxn modelId="{9C6B1C2A-B07B-4E5D-88D3-A2F700674CCA}" type="presParOf" srcId="{C84EEB81-6C77-452D-8799-BE9AFA554325}" destId="{D0FE9BD0-7471-4454-8827-B44836BEA9DC}" srcOrd="0" destOrd="0" presId="urn:microsoft.com/office/officeart/2005/8/layout/chevron2"/>
    <dgm:cxn modelId="{65CFE9B5-8CF0-41B4-AA50-93E4AB4AC3D7}" type="presParOf" srcId="{C84EEB81-6C77-452D-8799-BE9AFA554325}" destId="{45EA6340-A3FB-4DA8-9A70-154D3B5208E2}" srcOrd="1" destOrd="0" presId="urn:microsoft.com/office/officeart/2005/8/layout/chevron2"/>
    <dgm:cxn modelId="{6F23FD44-8E14-460A-9695-1410FCC4C147}" type="presParOf" srcId="{46456F57-5ABC-479B-9302-6563A3A6022C}" destId="{ADDD74AF-26FD-4AF4-92CD-0E1D110C2FE3}" srcOrd="11" destOrd="0" presId="urn:microsoft.com/office/officeart/2005/8/layout/chevron2"/>
    <dgm:cxn modelId="{6564095F-64B8-4FA6-A226-E968B7AAF90F}" type="presParOf" srcId="{46456F57-5ABC-479B-9302-6563A3A6022C}" destId="{E412F8FF-1CB4-4591-8729-387108184303}" srcOrd="12" destOrd="0" presId="urn:microsoft.com/office/officeart/2005/8/layout/chevron2"/>
    <dgm:cxn modelId="{EB1D30BF-0E13-44BF-99FF-07DD0483C459}" type="presParOf" srcId="{E412F8FF-1CB4-4591-8729-387108184303}" destId="{69ADEE5D-AD08-4A16-86D5-DF63E38EE174}" srcOrd="0" destOrd="0" presId="urn:microsoft.com/office/officeart/2005/8/layout/chevron2"/>
    <dgm:cxn modelId="{085C16F7-EBD7-4D9E-BECA-6DBB0C24EA53}" type="presParOf" srcId="{E412F8FF-1CB4-4591-8729-387108184303}" destId="{B62D9E5D-C580-4813-BE6E-E0508AA7A4AC}" srcOrd="1" destOrd="0" presId="urn:microsoft.com/office/officeart/2005/8/layout/chevron2"/>
    <dgm:cxn modelId="{94CF0009-F0D9-486F-99F2-827E06A5A07C}" type="presParOf" srcId="{46456F57-5ABC-479B-9302-6563A3A6022C}" destId="{701C25ED-0FE5-402C-82D4-39980FA1BA22}" srcOrd="13" destOrd="0" presId="urn:microsoft.com/office/officeart/2005/8/layout/chevron2"/>
    <dgm:cxn modelId="{9F405EB5-4BF8-47A0-9701-5F6F5D63130E}" type="presParOf" srcId="{46456F57-5ABC-479B-9302-6563A3A6022C}" destId="{6CA15E90-98FC-425F-A3E2-6ACFD605B289}" srcOrd="14" destOrd="0" presId="urn:microsoft.com/office/officeart/2005/8/layout/chevron2"/>
    <dgm:cxn modelId="{CBD501C3-BAE4-4BDA-8185-C710F7B7ED76}" type="presParOf" srcId="{6CA15E90-98FC-425F-A3E2-6ACFD605B289}" destId="{7C47B9FC-E9A5-480D-847B-6815CB99F7E7}" srcOrd="0" destOrd="0" presId="urn:microsoft.com/office/officeart/2005/8/layout/chevron2"/>
    <dgm:cxn modelId="{ABA828CE-59BB-4321-924C-666623DF73AF}" type="presParOf" srcId="{6CA15E90-98FC-425F-A3E2-6ACFD605B289}" destId="{3D95F871-CB22-4FBE-850E-DD2027FE373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35DF3E-3D8D-48E2-80A4-9283CD966CF0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E6CF793-3B10-4CB3-84B3-FD3B74596276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5,58</a:t>
          </a:r>
        </a:p>
      </dgm:t>
    </dgm:pt>
    <dgm:pt modelId="{10696FCD-5110-439A-951D-947B7653358A}" type="parTrans" cxnId="{3098171C-E8E3-43D3-896A-33C2CA58666E}">
      <dgm:prSet/>
      <dgm:spPr/>
      <dgm:t>
        <a:bodyPr/>
        <a:lstStyle/>
        <a:p>
          <a:endParaRPr lang="pl-PL" sz="2000"/>
        </a:p>
      </dgm:t>
    </dgm:pt>
    <dgm:pt modelId="{CCF1452A-012F-4B7D-A260-5AF396DCE072}" type="sibTrans" cxnId="{3098171C-E8E3-43D3-896A-33C2CA58666E}">
      <dgm:prSet/>
      <dgm:spPr/>
      <dgm:t>
        <a:bodyPr/>
        <a:lstStyle/>
        <a:p>
          <a:endParaRPr lang="pl-PL" sz="2000"/>
        </a:p>
      </dgm:t>
    </dgm:pt>
    <dgm:pt modelId="{8C5A4AB6-C6B3-4079-BAB9-531FC0FDD678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5,55</a:t>
          </a:r>
        </a:p>
      </dgm:t>
    </dgm:pt>
    <dgm:pt modelId="{1C998EA0-D4A1-48D9-A7F1-C960AB4F558F}" type="parTrans" cxnId="{85319BF4-F496-4574-859D-0D4DCE4A1B4E}">
      <dgm:prSet/>
      <dgm:spPr/>
      <dgm:t>
        <a:bodyPr/>
        <a:lstStyle/>
        <a:p>
          <a:endParaRPr lang="pl-PL" sz="2000"/>
        </a:p>
      </dgm:t>
    </dgm:pt>
    <dgm:pt modelId="{8EBBA9F5-BE80-40AC-BD35-068A256822B0}" type="sibTrans" cxnId="{85319BF4-F496-4574-859D-0D4DCE4A1B4E}">
      <dgm:prSet/>
      <dgm:spPr/>
      <dgm:t>
        <a:bodyPr/>
        <a:lstStyle/>
        <a:p>
          <a:endParaRPr lang="pl-PL" sz="2000"/>
        </a:p>
      </dgm:t>
    </dgm:pt>
    <dgm:pt modelId="{875DAB64-A3F6-4DB8-A301-CB69E49BE5F2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5,55</a:t>
          </a:r>
        </a:p>
      </dgm:t>
    </dgm:pt>
    <dgm:pt modelId="{4125AD93-5272-4814-99C7-3EC1E1F6F1A6}" type="parTrans" cxnId="{5A6C8F5F-767F-46A9-9DC8-B5BE4FD6FEE8}">
      <dgm:prSet/>
      <dgm:spPr/>
      <dgm:t>
        <a:bodyPr/>
        <a:lstStyle/>
        <a:p>
          <a:endParaRPr lang="pl-PL" sz="2000"/>
        </a:p>
      </dgm:t>
    </dgm:pt>
    <dgm:pt modelId="{BE10EB36-3B3D-48B3-9660-9607645138FE}" type="sibTrans" cxnId="{5A6C8F5F-767F-46A9-9DC8-B5BE4FD6FEE8}">
      <dgm:prSet/>
      <dgm:spPr/>
      <dgm:t>
        <a:bodyPr/>
        <a:lstStyle/>
        <a:p>
          <a:endParaRPr lang="pl-PL" sz="2000"/>
        </a:p>
      </dgm:t>
    </dgm:pt>
    <dgm:pt modelId="{65B0C376-10D3-4B2C-B3E7-5FA1D0B2D061}">
      <dgm:prSet custT="1"/>
      <dgm:spPr/>
      <dgm:t>
        <a:bodyPr/>
        <a:lstStyle/>
        <a:p>
          <a:r>
            <a:rPr lang="pl-PL" sz="1600" b="1" dirty="0">
              <a:solidFill>
                <a:schemeClr val="tx1"/>
              </a:solidFill>
            </a:rPr>
            <a:t>5,5</a:t>
          </a:r>
        </a:p>
      </dgm:t>
    </dgm:pt>
    <dgm:pt modelId="{C6E37D81-E42E-40F1-B61A-C020A4D7D1D2}" type="parTrans" cxnId="{3C6DD824-52A1-46BA-9BAF-A6972A875607}">
      <dgm:prSet/>
      <dgm:spPr/>
      <dgm:t>
        <a:bodyPr/>
        <a:lstStyle/>
        <a:p>
          <a:endParaRPr lang="pl-PL" sz="2000"/>
        </a:p>
      </dgm:t>
    </dgm:pt>
    <dgm:pt modelId="{4EA3B8BE-E3D8-4A01-B2C8-EEC5AF6B818F}" type="sibTrans" cxnId="{3C6DD824-52A1-46BA-9BAF-A6972A875607}">
      <dgm:prSet/>
      <dgm:spPr/>
      <dgm:t>
        <a:bodyPr/>
        <a:lstStyle/>
        <a:p>
          <a:endParaRPr lang="pl-PL" sz="2000"/>
        </a:p>
      </dgm:t>
    </dgm:pt>
    <dgm:pt modelId="{D4379D16-37BF-48C5-B88D-94F9BA073A22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Wróbel Kornelia 5a</a:t>
          </a:r>
        </a:p>
      </dgm:t>
    </dgm:pt>
    <dgm:pt modelId="{3D340EE1-F12F-468F-9AA4-A51D53D55103}" type="parTrans" cxnId="{57234FD3-B6DE-4A80-B657-3E3D1C5AE47B}">
      <dgm:prSet/>
      <dgm:spPr/>
      <dgm:t>
        <a:bodyPr/>
        <a:lstStyle/>
        <a:p>
          <a:endParaRPr lang="pl-PL" sz="2000"/>
        </a:p>
      </dgm:t>
    </dgm:pt>
    <dgm:pt modelId="{B3AD9C9F-8BC2-4000-BBEA-B7D8673FB569}" type="sibTrans" cxnId="{57234FD3-B6DE-4A80-B657-3E3D1C5AE47B}">
      <dgm:prSet/>
      <dgm:spPr/>
      <dgm:t>
        <a:bodyPr/>
        <a:lstStyle/>
        <a:p>
          <a:endParaRPr lang="pl-PL" sz="2000"/>
        </a:p>
      </dgm:t>
    </dgm:pt>
    <dgm:pt modelId="{F91ED1F2-562A-45D9-A7D5-0D35DD006ED0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Gawrysiak Lidia 4b </a:t>
          </a:r>
        </a:p>
      </dgm:t>
    </dgm:pt>
    <dgm:pt modelId="{8555A02E-BF0A-4004-BB4C-768DECEB1689}" type="parTrans" cxnId="{0F9E476D-4D47-4243-984E-8484AF6BB92F}">
      <dgm:prSet/>
      <dgm:spPr/>
      <dgm:t>
        <a:bodyPr/>
        <a:lstStyle/>
        <a:p>
          <a:endParaRPr lang="pl-PL" sz="2000"/>
        </a:p>
      </dgm:t>
    </dgm:pt>
    <dgm:pt modelId="{CDD5DA51-A1FA-47F4-BE46-48C6C7974C17}" type="sibTrans" cxnId="{0F9E476D-4D47-4243-984E-8484AF6BB92F}">
      <dgm:prSet/>
      <dgm:spPr/>
      <dgm:t>
        <a:bodyPr/>
        <a:lstStyle/>
        <a:p>
          <a:endParaRPr lang="pl-PL" sz="2000"/>
        </a:p>
      </dgm:t>
    </dgm:pt>
    <dgm:pt modelId="{AFE6441B-31AA-4F6D-8603-70E9250F4A4B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Koleśnik Wiktoria 4a</a:t>
          </a:r>
        </a:p>
      </dgm:t>
    </dgm:pt>
    <dgm:pt modelId="{28DDF7FC-1D9D-4A7A-91E6-D0CD2BD07D16}" type="parTrans" cxnId="{3E15DA8C-F2A7-4195-87E8-646C4F38A451}">
      <dgm:prSet/>
      <dgm:spPr/>
      <dgm:t>
        <a:bodyPr/>
        <a:lstStyle/>
        <a:p>
          <a:endParaRPr lang="pl-PL" sz="2000"/>
        </a:p>
      </dgm:t>
    </dgm:pt>
    <dgm:pt modelId="{43A8B3E8-5DD0-4C0D-A33F-74BC9721F761}" type="sibTrans" cxnId="{3E15DA8C-F2A7-4195-87E8-646C4F38A451}">
      <dgm:prSet/>
      <dgm:spPr/>
      <dgm:t>
        <a:bodyPr/>
        <a:lstStyle/>
        <a:p>
          <a:endParaRPr lang="pl-PL" sz="2000"/>
        </a:p>
      </dgm:t>
    </dgm:pt>
    <dgm:pt modelId="{22F69B47-1BEA-46BD-8616-24473EA9A5A6}">
      <dgm:prSet custT="1"/>
      <dgm:spPr/>
      <dgm:t>
        <a:bodyPr/>
        <a:lstStyle/>
        <a:p>
          <a:pPr>
            <a:buFontTx/>
            <a:buNone/>
          </a:pPr>
          <a:r>
            <a:rPr lang="pl-PL" sz="2000" dirty="0" err="1"/>
            <a:t>Biendar</a:t>
          </a:r>
          <a:r>
            <a:rPr lang="pl-PL" sz="2000" dirty="0"/>
            <a:t> Tymon 4c</a:t>
          </a:r>
        </a:p>
      </dgm:t>
    </dgm:pt>
    <dgm:pt modelId="{FED06D8E-F399-49A5-B4F4-568A6DC2B647}" type="parTrans" cxnId="{A39E8696-FE11-4B22-B02D-B60A97269ABC}">
      <dgm:prSet/>
      <dgm:spPr/>
      <dgm:t>
        <a:bodyPr/>
        <a:lstStyle/>
        <a:p>
          <a:endParaRPr lang="pl-PL" sz="2000"/>
        </a:p>
      </dgm:t>
    </dgm:pt>
    <dgm:pt modelId="{6D245F0E-1ED3-4CB0-B313-8F529FE1EDCE}" type="sibTrans" cxnId="{A39E8696-FE11-4B22-B02D-B60A97269ABC}">
      <dgm:prSet/>
      <dgm:spPr/>
      <dgm:t>
        <a:bodyPr/>
        <a:lstStyle/>
        <a:p>
          <a:endParaRPr lang="pl-PL" sz="2000"/>
        </a:p>
      </dgm:t>
    </dgm:pt>
    <dgm:pt modelId="{40203595-2770-4BA6-896A-255AA30E1D56}">
      <dgm:prSet custT="1"/>
      <dgm:spPr/>
      <dgm:t>
        <a:bodyPr/>
        <a:lstStyle/>
        <a:p>
          <a:r>
            <a:rPr lang="pl-PL" sz="1600" b="1" dirty="0">
              <a:solidFill>
                <a:schemeClr val="tx1"/>
              </a:solidFill>
            </a:rPr>
            <a:t>5,5</a:t>
          </a:r>
          <a:endParaRPr lang="pl-PL" sz="1600" dirty="0">
            <a:solidFill>
              <a:schemeClr val="tx1"/>
            </a:solidFill>
          </a:endParaRPr>
        </a:p>
      </dgm:t>
    </dgm:pt>
    <dgm:pt modelId="{9D9E3C74-E3CB-4F53-842E-58BD1C2533A7}" type="parTrans" cxnId="{A28A38C9-14D2-4522-962B-F2890C756DE7}">
      <dgm:prSet/>
      <dgm:spPr/>
      <dgm:t>
        <a:bodyPr/>
        <a:lstStyle/>
        <a:p>
          <a:endParaRPr lang="pl-PL"/>
        </a:p>
      </dgm:t>
    </dgm:pt>
    <dgm:pt modelId="{1FEB5D51-CB40-48BA-9D59-5EFF6C35E9B2}" type="sibTrans" cxnId="{A28A38C9-14D2-4522-962B-F2890C756DE7}">
      <dgm:prSet/>
      <dgm:spPr/>
      <dgm:t>
        <a:bodyPr/>
        <a:lstStyle/>
        <a:p>
          <a:endParaRPr lang="pl-PL"/>
        </a:p>
      </dgm:t>
    </dgm:pt>
    <dgm:pt modelId="{E9617052-EA46-4B54-BE98-8EE924C5511E}">
      <dgm:prSet custT="1"/>
      <dgm:spPr/>
      <dgm:t>
        <a:bodyPr/>
        <a:lstStyle/>
        <a:p>
          <a:r>
            <a:rPr lang="pl-PL" sz="1600" b="1" dirty="0">
              <a:solidFill>
                <a:schemeClr val="tx1"/>
              </a:solidFill>
            </a:rPr>
            <a:t>5,5</a:t>
          </a:r>
          <a:endParaRPr lang="pl-PL" sz="1600" dirty="0">
            <a:solidFill>
              <a:schemeClr val="tx1"/>
            </a:solidFill>
          </a:endParaRPr>
        </a:p>
      </dgm:t>
    </dgm:pt>
    <dgm:pt modelId="{CFE2A574-B149-4DC9-8CE1-CAB5F3873474}" type="parTrans" cxnId="{E91D212E-02AF-4E5C-9ACF-9A50BA359405}">
      <dgm:prSet/>
      <dgm:spPr/>
      <dgm:t>
        <a:bodyPr/>
        <a:lstStyle/>
        <a:p>
          <a:endParaRPr lang="pl-PL"/>
        </a:p>
      </dgm:t>
    </dgm:pt>
    <dgm:pt modelId="{A3D5A4D6-3160-4217-ADFF-2662C70D7F6D}" type="sibTrans" cxnId="{E91D212E-02AF-4E5C-9ACF-9A50BA359405}">
      <dgm:prSet/>
      <dgm:spPr/>
      <dgm:t>
        <a:bodyPr/>
        <a:lstStyle/>
        <a:p>
          <a:endParaRPr lang="pl-PL"/>
        </a:p>
      </dgm:t>
    </dgm:pt>
    <dgm:pt modelId="{4B04440F-0AC2-46CB-975A-2E1AC0D14CD7}">
      <dgm:prSet custT="1"/>
      <dgm:spPr/>
      <dgm:t>
        <a:bodyPr/>
        <a:lstStyle/>
        <a:p>
          <a:r>
            <a:rPr lang="pl-PL" sz="1600" b="1" dirty="0">
              <a:solidFill>
                <a:schemeClr val="tx1"/>
              </a:solidFill>
            </a:rPr>
            <a:t>5,5</a:t>
          </a:r>
          <a:endParaRPr lang="pl-PL" sz="1600" dirty="0">
            <a:solidFill>
              <a:schemeClr val="tx1"/>
            </a:solidFill>
          </a:endParaRPr>
        </a:p>
      </dgm:t>
    </dgm:pt>
    <dgm:pt modelId="{6FE4D067-B87F-46C5-8536-8A8F4F162596}" type="parTrans" cxnId="{A9449479-C412-4BE9-9CA4-276DB1FF4444}">
      <dgm:prSet/>
      <dgm:spPr/>
      <dgm:t>
        <a:bodyPr/>
        <a:lstStyle/>
        <a:p>
          <a:endParaRPr lang="pl-PL"/>
        </a:p>
      </dgm:t>
    </dgm:pt>
    <dgm:pt modelId="{0AF5667C-EAD0-48A4-8344-6ACD86C5A603}" type="sibTrans" cxnId="{A9449479-C412-4BE9-9CA4-276DB1FF4444}">
      <dgm:prSet/>
      <dgm:spPr/>
      <dgm:t>
        <a:bodyPr/>
        <a:lstStyle/>
        <a:p>
          <a:endParaRPr lang="pl-PL"/>
        </a:p>
      </dgm:t>
    </dgm:pt>
    <dgm:pt modelId="{423A6AD4-7FBF-40B0-822D-F6859F7289A4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Gawryluk Maja 5a</a:t>
          </a:r>
        </a:p>
      </dgm:t>
    </dgm:pt>
    <dgm:pt modelId="{118D95A5-1FE9-470C-B70F-6D9EB21EF2AF}" type="parTrans" cxnId="{19CCA6FF-1123-42F8-8D5E-252B48C9FB02}">
      <dgm:prSet/>
      <dgm:spPr/>
      <dgm:t>
        <a:bodyPr/>
        <a:lstStyle/>
        <a:p>
          <a:endParaRPr lang="pl-PL"/>
        </a:p>
      </dgm:t>
    </dgm:pt>
    <dgm:pt modelId="{3934A274-8312-4182-9A12-84E1F3E2596A}" type="sibTrans" cxnId="{19CCA6FF-1123-42F8-8D5E-252B48C9FB02}">
      <dgm:prSet/>
      <dgm:spPr/>
      <dgm:t>
        <a:bodyPr/>
        <a:lstStyle/>
        <a:p>
          <a:endParaRPr lang="pl-PL"/>
        </a:p>
      </dgm:t>
    </dgm:pt>
    <dgm:pt modelId="{0A1FF605-AF14-4F94-88F3-551DF71C0059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Kończyło Mateusz 5b</a:t>
          </a:r>
        </a:p>
      </dgm:t>
    </dgm:pt>
    <dgm:pt modelId="{2A795BFA-1D25-4C72-ADCF-8DDFC35578F5}" type="parTrans" cxnId="{B8F03F73-D90A-4464-BD4D-011A2D0763B9}">
      <dgm:prSet/>
      <dgm:spPr/>
      <dgm:t>
        <a:bodyPr/>
        <a:lstStyle/>
        <a:p>
          <a:endParaRPr lang="pl-PL"/>
        </a:p>
      </dgm:t>
    </dgm:pt>
    <dgm:pt modelId="{9DD616FD-8FBC-42D8-A4A7-E45CC4E9F955}" type="sibTrans" cxnId="{B8F03F73-D90A-4464-BD4D-011A2D0763B9}">
      <dgm:prSet/>
      <dgm:spPr/>
      <dgm:t>
        <a:bodyPr/>
        <a:lstStyle/>
        <a:p>
          <a:endParaRPr lang="pl-PL"/>
        </a:p>
      </dgm:t>
    </dgm:pt>
    <dgm:pt modelId="{70759DD4-23C8-43A2-B4F0-A27823B8950E}">
      <dgm:prSet custT="1"/>
      <dgm:spPr/>
      <dgm:t>
        <a:bodyPr/>
        <a:lstStyle/>
        <a:p>
          <a:pPr>
            <a:buFontTx/>
            <a:buNone/>
          </a:pPr>
          <a:r>
            <a:rPr lang="pl-PL" sz="2000" dirty="0" err="1"/>
            <a:t>Talecki</a:t>
          </a:r>
          <a:r>
            <a:rPr lang="pl-PL" sz="2000" dirty="0"/>
            <a:t> Adam 5b</a:t>
          </a:r>
        </a:p>
      </dgm:t>
    </dgm:pt>
    <dgm:pt modelId="{629130EE-63C1-461F-AB74-BDCAA1D2CBC6}" type="parTrans" cxnId="{5BD43484-0180-4435-824B-BA15F0789295}">
      <dgm:prSet/>
      <dgm:spPr/>
      <dgm:t>
        <a:bodyPr/>
        <a:lstStyle/>
        <a:p>
          <a:endParaRPr lang="pl-PL"/>
        </a:p>
      </dgm:t>
    </dgm:pt>
    <dgm:pt modelId="{A032CC53-D18C-4066-B5A4-53F9D46E6945}" type="sibTrans" cxnId="{5BD43484-0180-4435-824B-BA15F0789295}">
      <dgm:prSet/>
      <dgm:spPr/>
      <dgm:t>
        <a:bodyPr/>
        <a:lstStyle/>
        <a:p>
          <a:endParaRPr lang="pl-PL"/>
        </a:p>
      </dgm:t>
    </dgm:pt>
    <dgm:pt modelId="{06E0FF49-8F42-4E5F-8CCA-1D95C432F2A8}">
      <dgm:prSet/>
      <dgm:spPr/>
      <dgm:t>
        <a:bodyPr/>
        <a:lstStyle/>
        <a:p>
          <a:pPr>
            <a:buFontTx/>
            <a:buNone/>
          </a:pPr>
          <a:r>
            <a:rPr lang="pl-PL" sz="2000" dirty="0"/>
            <a:t>Żukowska Julia 6b</a:t>
          </a:r>
        </a:p>
      </dgm:t>
    </dgm:pt>
    <dgm:pt modelId="{9BFF3DE3-0029-49B2-B085-12429836E986}" type="parTrans" cxnId="{525F0E19-E7A2-4A81-811E-0A79FE3FE279}">
      <dgm:prSet/>
      <dgm:spPr/>
      <dgm:t>
        <a:bodyPr/>
        <a:lstStyle/>
        <a:p>
          <a:endParaRPr lang="pl-PL"/>
        </a:p>
      </dgm:t>
    </dgm:pt>
    <dgm:pt modelId="{3F306D8D-1D16-4024-A150-4F2EBE67A259}" type="sibTrans" cxnId="{525F0E19-E7A2-4A81-811E-0A79FE3FE279}">
      <dgm:prSet/>
      <dgm:spPr/>
      <dgm:t>
        <a:bodyPr/>
        <a:lstStyle/>
        <a:p>
          <a:endParaRPr lang="pl-PL"/>
        </a:p>
      </dgm:t>
    </dgm:pt>
    <dgm:pt modelId="{B0013AC9-3BBC-4152-92E0-98866D2D00EE}">
      <dgm:prSet custT="1"/>
      <dgm:spPr/>
      <dgm:t>
        <a:bodyPr/>
        <a:lstStyle/>
        <a:p>
          <a:r>
            <a:rPr lang="pl-PL" sz="1600" b="1" dirty="0">
              <a:solidFill>
                <a:schemeClr val="tx1"/>
              </a:solidFill>
            </a:rPr>
            <a:t>5,5</a:t>
          </a:r>
        </a:p>
      </dgm:t>
    </dgm:pt>
    <dgm:pt modelId="{3B1934FB-B9C6-46A6-ADFB-0165D70E924A}" type="sibTrans" cxnId="{C9E7CE93-F49B-46D1-B864-487EF30B47CB}">
      <dgm:prSet/>
      <dgm:spPr/>
      <dgm:t>
        <a:bodyPr/>
        <a:lstStyle/>
        <a:p>
          <a:endParaRPr lang="pl-PL" sz="2000"/>
        </a:p>
      </dgm:t>
    </dgm:pt>
    <dgm:pt modelId="{57BEF763-7801-4300-9A88-3D709B1EF7CD}" type="parTrans" cxnId="{C9E7CE93-F49B-46D1-B864-487EF30B47CB}">
      <dgm:prSet/>
      <dgm:spPr/>
      <dgm:t>
        <a:bodyPr/>
        <a:lstStyle/>
        <a:p>
          <a:endParaRPr lang="pl-PL" sz="2000"/>
        </a:p>
      </dgm:t>
    </dgm:pt>
    <dgm:pt modelId="{46456F57-5ABC-479B-9302-6563A3A6022C}" type="pres">
      <dgm:prSet presAssocID="{6635DF3E-3D8D-48E2-80A4-9283CD966CF0}" presName="linearFlow" presStyleCnt="0">
        <dgm:presLayoutVars>
          <dgm:dir/>
          <dgm:animLvl val="lvl"/>
          <dgm:resizeHandles val="exact"/>
        </dgm:presLayoutVars>
      </dgm:prSet>
      <dgm:spPr/>
    </dgm:pt>
    <dgm:pt modelId="{3913128B-0241-4E84-A41E-1C9CA4FD556B}" type="pres">
      <dgm:prSet presAssocID="{4E6CF793-3B10-4CB3-84B3-FD3B74596276}" presName="composite" presStyleCnt="0"/>
      <dgm:spPr/>
    </dgm:pt>
    <dgm:pt modelId="{22E8ABC2-FD3A-4AF5-8E6B-5925E3DCEB77}" type="pres">
      <dgm:prSet presAssocID="{4E6CF793-3B10-4CB3-84B3-FD3B74596276}" presName="parentText" presStyleLbl="alignNode1" presStyleIdx="0" presStyleCnt="8">
        <dgm:presLayoutVars>
          <dgm:chMax val="1"/>
          <dgm:bulletEnabled val="1"/>
        </dgm:presLayoutVars>
      </dgm:prSet>
      <dgm:spPr/>
    </dgm:pt>
    <dgm:pt modelId="{D5D0AFE6-A4B8-471C-95F4-CB356CCBF891}" type="pres">
      <dgm:prSet presAssocID="{4E6CF793-3B10-4CB3-84B3-FD3B74596276}" presName="descendantText" presStyleLbl="alignAcc1" presStyleIdx="0" presStyleCnt="8">
        <dgm:presLayoutVars>
          <dgm:bulletEnabled val="1"/>
        </dgm:presLayoutVars>
      </dgm:prSet>
      <dgm:spPr/>
    </dgm:pt>
    <dgm:pt modelId="{5BB21540-1DBC-4D56-8AB5-E3CD871E7713}" type="pres">
      <dgm:prSet presAssocID="{CCF1452A-012F-4B7D-A260-5AF396DCE072}" presName="sp" presStyleCnt="0"/>
      <dgm:spPr/>
    </dgm:pt>
    <dgm:pt modelId="{477F15A9-108B-4B2E-9501-6CB9070C1393}" type="pres">
      <dgm:prSet presAssocID="{8C5A4AB6-C6B3-4079-BAB9-531FC0FDD678}" presName="composite" presStyleCnt="0"/>
      <dgm:spPr/>
    </dgm:pt>
    <dgm:pt modelId="{12DA0BC9-2FC5-474A-856E-4DB94FFDB77C}" type="pres">
      <dgm:prSet presAssocID="{8C5A4AB6-C6B3-4079-BAB9-531FC0FDD678}" presName="parentText" presStyleLbl="alignNode1" presStyleIdx="1" presStyleCnt="8">
        <dgm:presLayoutVars>
          <dgm:chMax val="1"/>
          <dgm:bulletEnabled val="1"/>
        </dgm:presLayoutVars>
      </dgm:prSet>
      <dgm:spPr/>
    </dgm:pt>
    <dgm:pt modelId="{D8AAC9D3-A35D-4DE8-B0B9-CD496F9B4E4D}" type="pres">
      <dgm:prSet presAssocID="{8C5A4AB6-C6B3-4079-BAB9-531FC0FDD678}" presName="descendantText" presStyleLbl="alignAcc1" presStyleIdx="1" presStyleCnt="8">
        <dgm:presLayoutVars>
          <dgm:bulletEnabled val="1"/>
        </dgm:presLayoutVars>
      </dgm:prSet>
      <dgm:spPr/>
    </dgm:pt>
    <dgm:pt modelId="{46B27389-0F63-4B7E-BDF7-8729BBEBDCF6}" type="pres">
      <dgm:prSet presAssocID="{8EBBA9F5-BE80-40AC-BD35-068A256822B0}" presName="sp" presStyleCnt="0"/>
      <dgm:spPr/>
    </dgm:pt>
    <dgm:pt modelId="{E9E1331E-64F8-4E6F-A2C0-CEC94799931A}" type="pres">
      <dgm:prSet presAssocID="{875DAB64-A3F6-4DB8-A301-CB69E49BE5F2}" presName="composite" presStyleCnt="0"/>
      <dgm:spPr/>
    </dgm:pt>
    <dgm:pt modelId="{BAEF5C2C-68FF-49A1-A341-022CBC3A553E}" type="pres">
      <dgm:prSet presAssocID="{875DAB64-A3F6-4DB8-A301-CB69E49BE5F2}" presName="parentText" presStyleLbl="alignNode1" presStyleIdx="2" presStyleCnt="8">
        <dgm:presLayoutVars>
          <dgm:chMax val="1"/>
          <dgm:bulletEnabled val="1"/>
        </dgm:presLayoutVars>
      </dgm:prSet>
      <dgm:spPr/>
    </dgm:pt>
    <dgm:pt modelId="{1DC43DB0-5E0E-4981-91D2-71B3006E3FFB}" type="pres">
      <dgm:prSet presAssocID="{875DAB64-A3F6-4DB8-A301-CB69E49BE5F2}" presName="descendantText" presStyleLbl="alignAcc1" presStyleIdx="2" presStyleCnt="8">
        <dgm:presLayoutVars>
          <dgm:bulletEnabled val="1"/>
        </dgm:presLayoutVars>
      </dgm:prSet>
      <dgm:spPr/>
    </dgm:pt>
    <dgm:pt modelId="{F2D6C71A-C139-4864-8051-ACED55BB967B}" type="pres">
      <dgm:prSet presAssocID="{BE10EB36-3B3D-48B3-9660-9607645138FE}" presName="sp" presStyleCnt="0"/>
      <dgm:spPr/>
    </dgm:pt>
    <dgm:pt modelId="{075A17CE-17BE-4C44-B206-3E7D80879EFA}" type="pres">
      <dgm:prSet presAssocID="{65B0C376-10D3-4B2C-B3E7-5FA1D0B2D061}" presName="composite" presStyleCnt="0"/>
      <dgm:spPr/>
    </dgm:pt>
    <dgm:pt modelId="{BE0253A0-63F1-473B-9C78-810F78C9C062}" type="pres">
      <dgm:prSet presAssocID="{65B0C376-10D3-4B2C-B3E7-5FA1D0B2D061}" presName="parentText" presStyleLbl="alignNode1" presStyleIdx="3" presStyleCnt="8">
        <dgm:presLayoutVars>
          <dgm:chMax val="1"/>
          <dgm:bulletEnabled val="1"/>
        </dgm:presLayoutVars>
      </dgm:prSet>
      <dgm:spPr/>
    </dgm:pt>
    <dgm:pt modelId="{EE4437F7-6878-4528-A190-4EE2EBB76ED3}" type="pres">
      <dgm:prSet presAssocID="{65B0C376-10D3-4B2C-B3E7-5FA1D0B2D061}" presName="descendantText" presStyleLbl="alignAcc1" presStyleIdx="3" presStyleCnt="8">
        <dgm:presLayoutVars>
          <dgm:bulletEnabled val="1"/>
        </dgm:presLayoutVars>
      </dgm:prSet>
      <dgm:spPr/>
    </dgm:pt>
    <dgm:pt modelId="{051FB7C9-225F-4CA0-AF16-5740416FDE93}" type="pres">
      <dgm:prSet presAssocID="{4EA3B8BE-E3D8-4A01-B2C8-EEC5AF6B818F}" presName="sp" presStyleCnt="0"/>
      <dgm:spPr/>
    </dgm:pt>
    <dgm:pt modelId="{F9F1D357-C3EB-4024-B65E-A7A0AE4A504E}" type="pres">
      <dgm:prSet presAssocID="{B0013AC9-3BBC-4152-92E0-98866D2D00EE}" presName="composite" presStyleCnt="0"/>
      <dgm:spPr/>
    </dgm:pt>
    <dgm:pt modelId="{A3ACFA8B-A854-4B86-B1D1-007D37E3BF6F}" type="pres">
      <dgm:prSet presAssocID="{B0013AC9-3BBC-4152-92E0-98866D2D00EE}" presName="parentText" presStyleLbl="alignNode1" presStyleIdx="4" presStyleCnt="8">
        <dgm:presLayoutVars>
          <dgm:chMax val="1"/>
          <dgm:bulletEnabled val="1"/>
        </dgm:presLayoutVars>
      </dgm:prSet>
      <dgm:spPr/>
    </dgm:pt>
    <dgm:pt modelId="{A7205039-6190-4F22-8552-DAA26B8AA3AD}" type="pres">
      <dgm:prSet presAssocID="{B0013AC9-3BBC-4152-92E0-98866D2D00EE}" presName="descendantText" presStyleLbl="alignAcc1" presStyleIdx="4" presStyleCnt="8">
        <dgm:presLayoutVars>
          <dgm:bulletEnabled val="1"/>
        </dgm:presLayoutVars>
      </dgm:prSet>
      <dgm:spPr/>
    </dgm:pt>
    <dgm:pt modelId="{B9F9EF79-13FC-4FB7-968A-31C864576641}" type="pres">
      <dgm:prSet presAssocID="{3B1934FB-B9C6-46A6-ADFB-0165D70E924A}" presName="sp" presStyleCnt="0"/>
      <dgm:spPr/>
    </dgm:pt>
    <dgm:pt modelId="{1BC603B4-CB25-4483-B5DE-A949FAD194FC}" type="pres">
      <dgm:prSet presAssocID="{40203595-2770-4BA6-896A-255AA30E1D56}" presName="composite" presStyleCnt="0"/>
      <dgm:spPr/>
    </dgm:pt>
    <dgm:pt modelId="{67F954AC-906B-4791-984F-C8B740E6CC55}" type="pres">
      <dgm:prSet presAssocID="{40203595-2770-4BA6-896A-255AA30E1D56}" presName="parentText" presStyleLbl="alignNode1" presStyleIdx="5" presStyleCnt="8">
        <dgm:presLayoutVars>
          <dgm:chMax val="1"/>
          <dgm:bulletEnabled val="1"/>
        </dgm:presLayoutVars>
      </dgm:prSet>
      <dgm:spPr/>
    </dgm:pt>
    <dgm:pt modelId="{BBAA4C5E-2E6A-4FA0-8E1E-6B8F64034F08}" type="pres">
      <dgm:prSet presAssocID="{40203595-2770-4BA6-896A-255AA30E1D56}" presName="descendantText" presStyleLbl="alignAcc1" presStyleIdx="5" presStyleCnt="8">
        <dgm:presLayoutVars>
          <dgm:bulletEnabled val="1"/>
        </dgm:presLayoutVars>
      </dgm:prSet>
      <dgm:spPr/>
    </dgm:pt>
    <dgm:pt modelId="{66BD7B39-AA18-4C7F-80C5-C316B60B4973}" type="pres">
      <dgm:prSet presAssocID="{1FEB5D51-CB40-48BA-9D59-5EFF6C35E9B2}" presName="sp" presStyleCnt="0"/>
      <dgm:spPr/>
    </dgm:pt>
    <dgm:pt modelId="{8EE5B62B-105C-4186-8BA7-3C0E4577B277}" type="pres">
      <dgm:prSet presAssocID="{E9617052-EA46-4B54-BE98-8EE924C5511E}" presName="composite" presStyleCnt="0"/>
      <dgm:spPr/>
    </dgm:pt>
    <dgm:pt modelId="{46BDC434-7234-4E2D-8F31-4D9D20E613E6}" type="pres">
      <dgm:prSet presAssocID="{E9617052-EA46-4B54-BE98-8EE924C5511E}" presName="parentText" presStyleLbl="alignNode1" presStyleIdx="6" presStyleCnt="8">
        <dgm:presLayoutVars>
          <dgm:chMax val="1"/>
          <dgm:bulletEnabled val="1"/>
        </dgm:presLayoutVars>
      </dgm:prSet>
      <dgm:spPr/>
    </dgm:pt>
    <dgm:pt modelId="{B8CAA020-BC3B-4F70-B177-F34CE9D0050E}" type="pres">
      <dgm:prSet presAssocID="{E9617052-EA46-4B54-BE98-8EE924C5511E}" presName="descendantText" presStyleLbl="alignAcc1" presStyleIdx="6" presStyleCnt="8">
        <dgm:presLayoutVars>
          <dgm:bulletEnabled val="1"/>
        </dgm:presLayoutVars>
      </dgm:prSet>
      <dgm:spPr/>
    </dgm:pt>
    <dgm:pt modelId="{30D30CAA-7E31-42E4-83E6-5CBCE03EDB66}" type="pres">
      <dgm:prSet presAssocID="{A3D5A4D6-3160-4217-ADFF-2662C70D7F6D}" presName="sp" presStyleCnt="0"/>
      <dgm:spPr/>
    </dgm:pt>
    <dgm:pt modelId="{D1A94DC8-6F0A-4C44-8277-6315B6ECBB5C}" type="pres">
      <dgm:prSet presAssocID="{4B04440F-0AC2-46CB-975A-2E1AC0D14CD7}" presName="composite" presStyleCnt="0"/>
      <dgm:spPr/>
    </dgm:pt>
    <dgm:pt modelId="{E3F45BE7-B293-4173-9B47-3100595002CE}" type="pres">
      <dgm:prSet presAssocID="{4B04440F-0AC2-46CB-975A-2E1AC0D14CD7}" presName="parentText" presStyleLbl="alignNode1" presStyleIdx="7" presStyleCnt="8">
        <dgm:presLayoutVars>
          <dgm:chMax val="1"/>
          <dgm:bulletEnabled val="1"/>
        </dgm:presLayoutVars>
      </dgm:prSet>
      <dgm:spPr/>
    </dgm:pt>
    <dgm:pt modelId="{79263F69-EE8E-4BB0-B44E-0E2E4B7A8C3B}" type="pres">
      <dgm:prSet presAssocID="{4B04440F-0AC2-46CB-975A-2E1AC0D14CD7}" presName="descendantText" presStyleLbl="alignAcc1" presStyleIdx="7" presStyleCnt="8">
        <dgm:presLayoutVars>
          <dgm:bulletEnabled val="1"/>
        </dgm:presLayoutVars>
      </dgm:prSet>
      <dgm:spPr/>
    </dgm:pt>
  </dgm:ptLst>
  <dgm:cxnLst>
    <dgm:cxn modelId="{77ED4C04-7381-4ADE-AB38-D40EA6305EFA}" type="presOf" srcId="{8C5A4AB6-C6B3-4079-BAB9-531FC0FDD678}" destId="{12DA0BC9-2FC5-474A-856E-4DB94FFDB77C}" srcOrd="0" destOrd="0" presId="urn:microsoft.com/office/officeart/2005/8/layout/chevron2"/>
    <dgm:cxn modelId="{B815BF09-AD88-475F-A17B-FB621EBDBC0B}" type="presOf" srcId="{65B0C376-10D3-4B2C-B3E7-5FA1D0B2D061}" destId="{BE0253A0-63F1-473B-9C78-810F78C9C062}" srcOrd="0" destOrd="0" presId="urn:microsoft.com/office/officeart/2005/8/layout/chevron2"/>
    <dgm:cxn modelId="{525F0E19-E7A2-4A81-811E-0A79FE3FE279}" srcId="{4B04440F-0AC2-46CB-975A-2E1AC0D14CD7}" destId="{06E0FF49-8F42-4E5F-8CCA-1D95C432F2A8}" srcOrd="0" destOrd="0" parTransId="{9BFF3DE3-0029-49B2-B085-12429836E986}" sibTransId="{3F306D8D-1D16-4024-A150-4F2EBE67A259}"/>
    <dgm:cxn modelId="{26908119-7CFD-473D-8A9D-1CEADB5F20F0}" type="presOf" srcId="{F91ED1F2-562A-45D9-A7D5-0D35DD006ED0}" destId="{D8AAC9D3-A35D-4DE8-B0B9-CD496F9B4E4D}" srcOrd="0" destOrd="0" presId="urn:microsoft.com/office/officeart/2005/8/layout/chevron2"/>
    <dgm:cxn modelId="{3098171C-E8E3-43D3-896A-33C2CA58666E}" srcId="{6635DF3E-3D8D-48E2-80A4-9283CD966CF0}" destId="{4E6CF793-3B10-4CB3-84B3-FD3B74596276}" srcOrd="0" destOrd="0" parTransId="{10696FCD-5110-439A-951D-947B7653358A}" sibTransId="{CCF1452A-012F-4B7D-A260-5AF396DCE072}"/>
    <dgm:cxn modelId="{3C6DD824-52A1-46BA-9BAF-A6972A875607}" srcId="{6635DF3E-3D8D-48E2-80A4-9283CD966CF0}" destId="{65B0C376-10D3-4B2C-B3E7-5FA1D0B2D061}" srcOrd="3" destOrd="0" parTransId="{C6E37D81-E42E-40F1-B61A-C020A4D7D1D2}" sibTransId="{4EA3B8BE-E3D8-4A01-B2C8-EEC5AF6B818F}"/>
    <dgm:cxn modelId="{E91D212E-02AF-4E5C-9ACF-9A50BA359405}" srcId="{6635DF3E-3D8D-48E2-80A4-9283CD966CF0}" destId="{E9617052-EA46-4B54-BE98-8EE924C5511E}" srcOrd="6" destOrd="0" parTransId="{CFE2A574-B149-4DC9-8CE1-CAB5F3873474}" sibTransId="{A3D5A4D6-3160-4217-ADFF-2662C70D7F6D}"/>
    <dgm:cxn modelId="{51F83E32-773A-4CE8-9F1B-54032CB26031}" type="presOf" srcId="{4E6CF793-3B10-4CB3-84B3-FD3B74596276}" destId="{22E8ABC2-FD3A-4AF5-8E6B-5925E3DCEB77}" srcOrd="0" destOrd="0" presId="urn:microsoft.com/office/officeart/2005/8/layout/chevron2"/>
    <dgm:cxn modelId="{5A6C8F5F-767F-46A9-9DC8-B5BE4FD6FEE8}" srcId="{6635DF3E-3D8D-48E2-80A4-9283CD966CF0}" destId="{875DAB64-A3F6-4DB8-A301-CB69E49BE5F2}" srcOrd="2" destOrd="0" parTransId="{4125AD93-5272-4814-99C7-3EC1E1F6F1A6}" sibTransId="{BE10EB36-3B3D-48B3-9660-9607645138FE}"/>
    <dgm:cxn modelId="{BF0DB360-2F9B-4490-8ABC-7F7DE4D9467D}" type="presOf" srcId="{70759DD4-23C8-43A2-B4F0-A27823B8950E}" destId="{B8CAA020-BC3B-4F70-B177-F34CE9D0050E}" srcOrd="0" destOrd="0" presId="urn:microsoft.com/office/officeart/2005/8/layout/chevron2"/>
    <dgm:cxn modelId="{3174BB61-FF35-442C-9B59-702E6AE4DA10}" type="presOf" srcId="{40203595-2770-4BA6-896A-255AA30E1D56}" destId="{67F954AC-906B-4791-984F-C8B740E6CC55}" srcOrd="0" destOrd="0" presId="urn:microsoft.com/office/officeart/2005/8/layout/chevron2"/>
    <dgm:cxn modelId="{BF3A5F42-330C-4C56-AB62-3A2D4F97F051}" type="presOf" srcId="{6635DF3E-3D8D-48E2-80A4-9283CD966CF0}" destId="{46456F57-5ABC-479B-9302-6563A3A6022C}" srcOrd="0" destOrd="0" presId="urn:microsoft.com/office/officeart/2005/8/layout/chevron2"/>
    <dgm:cxn modelId="{9B5C0B48-2DDA-4DD8-A222-9F35A2F8E5BB}" type="presOf" srcId="{875DAB64-A3F6-4DB8-A301-CB69E49BE5F2}" destId="{BAEF5C2C-68FF-49A1-A341-022CBC3A553E}" srcOrd="0" destOrd="0" presId="urn:microsoft.com/office/officeart/2005/8/layout/chevron2"/>
    <dgm:cxn modelId="{0F9E476D-4D47-4243-984E-8484AF6BB92F}" srcId="{8C5A4AB6-C6B3-4079-BAB9-531FC0FDD678}" destId="{F91ED1F2-562A-45D9-A7D5-0D35DD006ED0}" srcOrd="0" destOrd="0" parTransId="{8555A02E-BF0A-4004-BB4C-768DECEB1689}" sibTransId="{CDD5DA51-A1FA-47F4-BE46-48C6C7974C17}"/>
    <dgm:cxn modelId="{B8F03F73-D90A-4464-BD4D-011A2D0763B9}" srcId="{40203595-2770-4BA6-896A-255AA30E1D56}" destId="{0A1FF605-AF14-4F94-88F3-551DF71C0059}" srcOrd="0" destOrd="0" parTransId="{2A795BFA-1D25-4C72-ADCF-8DDFC35578F5}" sibTransId="{9DD616FD-8FBC-42D8-A4A7-E45CC4E9F955}"/>
    <dgm:cxn modelId="{E5654B73-D7B0-4770-AE51-CFD76023CBD5}" type="presOf" srcId="{4B04440F-0AC2-46CB-975A-2E1AC0D14CD7}" destId="{E3F45BE7-B293-4173-9B47-3100595002CE}" srcOrd="0" destOrd="0" presId="urn:microsoft.com/office/officeart/2005/8/layout/chevron2"/>
    <dgm:cxn modelId="{BB2A2D77-34D3-4B7C-B906-F73169B1FB5D}" type="presOf" srcId="{B0013AC9-3BBC-4152-92E0-98866D2D00EE}" destId="{A3ACFA8B-A854-4B86-B1D1-007D37E3BF6F}" srcOrd="0" destOrd="0" presId="urn:microsoft.com/office/officeart/2005/8/layout/chevron2"/>
    <dgm:cxn modelId="{A9449479-C412-4BE9-9CA4-276DB1FF4444}" srcId="{6635DF3E-3D8D-48E2-80A4-9283CD966CF0}" destId="{4B04440F-0AC2-46CB-975A-2E1AC0D14CD7}" srcOrd="7" destOrd="0" parTransId="{6FE4D067-B87F-46C5-8536-8A8F4F162596}" sibTransId="{0AF5667C-EAD0-48A4-8344-6ACD86C5A603}"/>
    <dgm:cxn modelId="{5BD43484-0180-4435-824B-BA15F0789295}" srcId="{E9617052-EA46-4B54-BE98-8EE924C5511E}" destId="{70759DD4-23C8-43A2-B4F0-A27823B8950E}" srcOrd="0" destOrd="0" parTransId="{629130EE-63C1-461F-AB74-BDCAA1D2CBC6}" sibTransId="{A032CC53-D18C-4066-B5A4-53F9D46E6945}"/>
    <dgm:cxn modelId="{3E15DA8C-F2A7-4195-87E8-646C4F38A451}" srcId="{875DAB64-A3F6-4DB8-A301-CB69E49BE5F2}" destId="{AFE6441B-31AA-4F6D-8603-70E9250F4A4B}" srcOrd="0" destOrd="0" parTransId="{28DDF7FC-1D9D-4A7A-91E6-D0CD2BD07D16}" sibTransId="{43A8B3E8-5DD0-4C0D-A33F-74BC9721F761}"/>
    <dgm:cxn modelId="{C9E7CE93-F49B-46D1-B864-487EF30B47CB}" srcId="{6635DF3E-3D8D-48E2-80A4-9283CD966CF0}" destId="{B0013AC9-3BBC-4152-92E0-98866D2D00EE}" srcOrd="4" destOrd="0" parTransId="{57BEF763-7801-4300-9A88-3D709B1EF7CD}" sibTransId="{3B1934FB-B9C6-46A6-ADFB-0165D70E924A}"/>
    <dgm:cxn modelId="{A39E8696-FE11-4B22-B02D-B60A97269ABC}" srcId="{65B0C376-10D3-4B2C-B3E7-5FA1D0B2D061}" destId="{22F69B47-1BEA-46BD-8616-24473EA9A5A6}" srcOrd="0" destOrd="0" parTransId="{FED06D8E-F399-49A5-B4F4-568A6DC2B647}" sibTransId="{6D245F0E-1ED3-4CB0-B313-8F529FE1EDCE}"/>
    <dgm:cxn modelId="{B77C4997-BE86-40AC-94CC-B893599C9D1D}" type="presOf" srcId="{D4379D16-37BF-48C5-B88D-94F9BA073A22}" destId="{D5D0AFE6-A4B8-471C-95F4-CB356CCBF891}" srcOrd="0" destOrd="0" presId="urn:microsoft.com/office/officeart/2005/8/layout/chevron2"/>
    <dgm:cxn modelId="{77BF66C8-B744-4468-AE31-8A70D69C63B9}" type="presOf" srcId="{423A6AD4-7FBF-40B0-822D-F6859F7289A4}" destId="{A7205039-6190-4F22-8552-DAA26B8AA3AD}" srcOrd="0" destOrd="0" presId="urn:microsoft.com/office/officeart/2005/8/layout/chevron2"/>
    <dgm:cxn modelId="{A28A38C9-14D2-4522-962B-F2890C756DE7}" srcId="{6635DF3E-3D8D-48E2-80A4-9283CD966CF0}" destId="{40203595-2770-4BA6-896A-255AA30E1D56}" srcOrd="5" destOrd="0" parTransId="{9D9E3C74-E3CB-4F53-842E-58BD1C2533A7}" sibTransId="{1FEB5D51-CB40-48BA-9D59-5EFF6C35E9B2}"/>
    <dgm:cxn modelId="{9334F9CA-8259-46E1-8414-606439F4CC33}" type="presOf" srcId="{0A1FF605-AF14-4F94-88F3-551DF71C0059}" destId="{BBAA4C5E-2E6A-4FA0-8E1E-6B8F64034F08}" srcOrd="0" destOrd="0" presId="urn:microsoft.com/office/officeart/2005/8/layout/chevron2"/>
    <dgm:cxn modelId="{57234FD3-B6DE-4A80-B657-3E3D1C5AE47B}" srcId="{4E6CF793-3B10-4CB3-84B3-FD3B74596276}" destId="{D4379D16-37BF-48C5-B88D-94F9BA073A22}" srcOrd="0" destOrd="0" parTransId="{3D340EE1-F12F-468F-9AA4-A51D53D55103}" sibTransId="{B3AD9C9F-8BC2-4000-BBEA-B7D8673FB569}"/>
    <dgm:cxn modelId="{3534D7D3-D98B-4C2C-A202-89E58E16127E}" type="presOf" srcId="{22F69B47-1BEA-46BD-8616-24473EA9A5A6}" destId="{EE4437F7-6878-4528-A190-4EE2EBB76ED3}" srcOrd="0" destOrd="0" presId="urn:microsoft.com/office/officeart/2005/8/layout/chevron2"/>
    <dgm:cxn modelId="{8FE1DDED-5EFD-48DB-AE99-03D46BA9E024}" type="presOf" srcId="{AFE6441B-31AA-4F6D-8603-70E9250F4A4B}" destId="{1DC43DB0-5E0E-4981-91D2-71B3006E3FFB}" srcOrd="0" destOrd="0" presId="urn:microsoft.com/office/officeart/2005/8/layout/chevron2"/>
    <dgm:cxn modelId="{9FE64BF2-BDF2-4268-8007-9B1F1A7CDE09}" type="presOf" srcId="{06E0FF49-8F42-4E5F-8CCA-1D95C432F2A8}" destId="{79263F69-EE8E-4BB0-B44E-0E2E4B7A8C3B}" srcOrd="0" destOrd="0" presId="urn:microsoft.com/office/officeart/2005/8/layout/chevron2"/>
    <dgm:cxn modelId="{F7089BF3-98DE-4643-972D-F6DBEE83CF7A}" type="presOf" srcId="{E9617052-EA46-4B54-BE98-8EE924C5511E}" destId="{46BDC434-7234-4E2D-8F31-4D9D20E613E6}" srcOrd="0" destOrd="0" presId="urn:microsoft.com/office/officeart/2005/8/layout/chevron2"/>
    <dgm:cxn modelId="{85319BF4-F496-4574-859D-0D4DCE4A1B4E}" srcId="{6635DF3E-3D8D-48E2-80A4-9283CD966CF0}" destId="{8C5A4AB6-C6B3-4079-BAB9-531FC0FDD678}" srcOrd="1" destOrd="0" parTransId="{1C998EA0-D4A1-48D9-A7F1-C960AB4F558F}" sibTransId="{8EBBA9F5-BE80-40AC-BD35-068A256822B0}"/>
    <dgm:cxn modelId="{19CCA6FF-1123-42F8-8D5E-252B48C9FB02}" srcId="{B0013AC9-3BBC-4152-92E0-98866D2D00EE}" destId="{423A6AD4-7FBF-40B0-822D-F6859F7289A4}" srcOrd="0" destOrd="0" parTransId="{118D95A5-1FE9-470C-B70F-6D9EB21EF2AF}" sibTransId="{3934A274-8312-4182-9A12-84E1F3E2596A}"/>
    <dgm:cxn modelId="{BA98D3BE-5E0B-4E99-9C44-1B2495830815}" type="presParOf" srcId="{46456F57-5ABC-479B-9302-6563A3A6022C}" destId="{3913128B-0241-4E84-A41E-1C9CA4FD556B}" srcOrd="0" destOrd="0" presId="urn:microsoft.com/office/officeart/2005/8/layout/chevron2"/>
    <dgm:cxn modelId="{EDAB6AEC-664F-4F86-A94B-48BF9D9B38C8}" type="presParOf" srcId="{3913128B-0241-4E84-A41E-1C9CA4FD556B}" destId="{22E8ABC2-FD3A-4AF5-8E6B-5925E3DCEB77}" srcOrd="0" destOrd="0" presId="urn:microsoft.com/office/officeart/2005/8/layout/chevron2"/>
    <dgm:cxn modelId="{2307AD6F-361D-4347-A2F4-0606FC750497}" type="presParOf" srcId="{3913128B-0241-4E84-A41E-1C9CA4FD556B}" destId="{D5D0AFE6-A4B8-471C-95F4-CB356CCBF891}" srcOrd="1" destOrd="0" presId="urn:microsoft.com/office/officeart/2005/8/layout/chevron2"/>
    <dgm:cxn modelId="{3C95ED80-F671-4F40-9798-6B6D1769FCE8}" type="presParOf" srcId="{46456F57-5ABC-479B-9302-6563A3A6022C}" destId="{5BB21540-1DBC-4D56-8AB5-E3CD871E7713}" srcOrd="1" destOrd="0" presId="urn:microsoft.com/office/officeart/2005/8/layout/chevron2"/>
    <dgm:cxn modelId="{A1458BB6-1B36-43D8-955C-60E3B8A90A48}" type="presParOf" srcId="{46456F57-5ABC-479B-9302-6563A3A6022C}" destId="{477F15A9-108B-4B2E-9501-6CB9070C1393}" srcOrd="2" destOrd="0" presId="urn:microsoft.com/office/officeart/2005/8/layout/chevron2"/>
    <dgm:cxn modelId="{E6EF15DC-4AA0-4D50-90B4-4E03ECA8B7E2}" type="presParOf" srcId="{477F15A9-108B-4B2E-9501-6CB9070C1393}" destId="{12DA0BC9-2FC5-474A-856E-4DB94FFDB77C}" srcOrd="0" destOrd="0" presId="urn:microsoft.com/office/officeart/2005/8/layout/chevron2"/>
    <dgm:cxn modelId="{669B74DA-DDAA-41CF-B460-29A512932CDE}" type="presParOf" srcId="{477F15A9-108B-4B2E-9501-6CB9070C1393}" destId="{D8AAC9D3-A35D-4DE8-B0B9-CD496F9B4E4D}" srcOrd="1" destOrd="0" presId="urn:microsoft.com/office/officeart/2005/8/layout/chevron2"/>
    <dgm:cxn modelId="{044EFA5A-3F87-4F58-8776-B5F4F632D98F}" type="presParOf" srcId="{46456F57-5ABC-479B-9302-6563A3A6022C}" destId="{46B27389-0F63-4B7E-BDF7-8729BBEBDCF6}" srcOrd="3" destOrd="0" presId="urn:microsoft.com/office/officeart/2005/8/layout/chevron2"/>
    <dgm:cxn modelId="{CBD444BA-9675-429F-A730-1ECBE1D8CB0D}" type="presParOf" srcId="{46456F57-5ABC-479B-9302-6563A3A6022C}" destId="{E9E1331E-64F8-4E6F-A2C0-CEC94799931A}" srcOrd="4" destOrd="0" presId="urn:microsoft.com/office/officeart/2005/8/layout/chevron2"/>
    <dgm:cxn modelId="{1B501577-7601-42BC-900B-69FE9EBC6102}" type="presParOf" srcId="{E9E1331E-64F8-4E6F-A2C0-CEC94799931A}" destId="{BAEF5C2C-68FF-49A1-A341-022CBC3A553E}" srcOrd="0" destOrd="0" presId="urn:microsoft.com/office/officeart/2005/8/layout/chevron2"/>
    <dgm:cxn modelId="{93DA77D6-19B3-43AB-A6F7-3B564272C6D0}" type="presParOf" srcId="{E9E1331E-64F8-4E6F-A2C0-CEC94799931A}" destId="{1DC43DB0-5E0E-4981-91D2-71B3006E3FFB}" srcOrd="1" destOrd="0" presId="urn:microsoft.com/office/officeart/2005/8/layout/chevron2"/>
    <dgm:cxn modelId="{98141932-2578-41C3-ACF0-E7F7681708F9}" type="presParOf" srcId="{46456F57-5ABC-479B-9302-6563A3A6022C}" destId="{F2D6C71A-C139-4864-8051-ACED55BB967B}" srcOrd="5" destOrd="0" presId="urn:microsoft.com/office/officeart/2005/8/layout/chevron2"/>
    <dgm:cxn modelId="{CAE23252-17BB-4442-B6EC-D2AF1648F345}" type="presParOf" srcId="{46456F57-5ABC-479B-9302-6563A3A6022C}" destId="{075A17CE-17BE-4C44-B206-3E7D80879EFA}" srcOrd="6" destOrd="0" presId="urn:microsoft.com/office/officeart/2005/8/layout/chevron2"/>
    <dgm:cxn modelId="{E52BF6EB-0973-43D0-B802-028975A9FFAA}" type="presParOf" srcId="{075A17CE-17BE-4C44-B206-3E7D80879EFA}" destId="{BE0253A0-63F1-473B-9C78-810F78C9C062}" srcOrd="0" destOrd="0" presId="urn:microsoft.com/office/officeart/2005/8/layout/chevron2"/>
    <dgm:cxn modelId="{63FF6DF4-CB70-4F2A-B629-7E8D15E8AC45}" type="presParOf" srcId="{075A17CE-17BE-4C44-B206-3E7D80879EFA}" destId="{EE4437F7-6878-4528-A190-4EE2EBB76ED3}" srcOrd="1" destOrd="0" presId="urn:microsoft.com/office/officeart/2005/8/layout/chevron2"/>
    <dgm:cxn modelId="{4B8DDE9B-4AE5-4934-AFC3-680674C1DD6D}" type="presParOf" srcId="{46456F57-5ABC-479B-9302-6563A3A6022C}" destId="{051FB7C9-225F-4CA0-AF16-5740416FDE93}" srcOrd="7" destOrd="0" presId="urn:microsoft.com/office/officeart/2005/8/layout/chevron2"/>
    <dgm:cxn modelId="{3B1964C8-FED8-41A5-B2BD-E01A7607D4C6}" type="presParOf" srcId="{46456F57-5ABC-479B-9302-6563A3A6022C}" destId="{F9F1D357-C3EB-4024-B65E-A7A0AE4A504E}" srcOrd="8" destOrd="0" presId="urn:microsoft.com/office/officeart/2005/8/layout/chevron2"/>
    <dgm:cxn modelId="{6B519330-F197-4274-8745-87566A65D869}" type="presParOf" srcId="{F9F1D357-C3EB-4024-B65E-A7A0AE4A504E}" destId="{A3ACFA8B-A854-4B86-B1D1-007D37E3BF6F}" srcOrd="0" destOrd="0" presId="urn:microsoft.com/office/officeart/2005/8/layout/chevron2"/>
    <dgm:cxn modelId="{CD3FE567-2F27-474C-B5BB-FCED76168785}" type="presParOf" srcId="{F9F1D357-C3EB-4024-B65E-A7A0AE4A504E}" destId="{A7205039-6190-4F22-8552-DAA26B8AA3AD}" srcOrd="1" destOrd="0" presId="urn:microsoft.com/office/officeart/2005/8/layout/chevron2"/>
    <dgm:cxn modelId="{A436E261-52A3-427F-AC95-1D3C1611AFCC}" type="presParOf" srcId="{46456F57-5ABC-479B-9302-6563A3A6022C}" destId="{B9F9EF79-13FC-4FB7-968A-31C864576641}" srcOrd="9" destOrd="0" presId="urn:microsoft.com/office/officeart/2005/8/layout/chevron2"/>
    <dgm:cxn modelId="{E296FF39-EDBA-4120-AA87-1C80FD5F2085}" type="presParOf" srcId="{46456F57-5ABC-479B-9302-6563A3A6022C}" destId="{1BC603B4-CB25-4483-B5DE-A949FAD194FC}" srcOrd="10" destOrd="0" presId="urn:microsoft.com/office/officeart/2005/8/layout/chevron2"/>
    <dgm:cxn modelId="{F2C005FB-7D6B-4982-9ACF-F17F5F614AE3}" type="presParOf" srcId="{1BC603B4-CB25-4483-B5DE-A949FAD194FC}" destId="{67F954AC-906B-4791-984F-C8B740E6CC55}" srcOrd="0" destOrd="0" presId="urn:microsoft.com/office/officeart/2005/8/layout/chevron2"/>
    <dgm:cxn modelId="{633BF183-4E13-4B82-AAF2-FF73B96A4303}" type="presParOf" srcId="{1BC603B4-CB25-4483-B5DE-A949FAD194FC}" destId="{BBAA4C5E-2E6A-4FA0-8E1E-6B8F64034F08}" srcOrd="1" destOrd="0" presId="urn:microsoft.com/office/officeart/2005/8/layout/chevron2"/>
    <dgm:cxn modelId="{D5EC66A2-4319-4CD1-B99C-837931E2F689}" type="presParOf" srcId="{46456F57-5ABC-479B-9302-6563A3A6022C}" destId="{66BD7B39-AA18-4C7F-80C5-C316B60B4973}" srcOrd="11" destOrd="0" presId="urn:microsoft.com/office/officeart/2005/8/layout/chevron2"/>
    <dgm:cxn modelId="{2ECE0FD0-81C2-4E18-A489-C95CB08D994E}" type="presParOf" srcId="{46456F57-5ABC-479B-9302-6563A3A6022C}" destId="{8EE5B62B-105C-4186-8BA7-3C0E4577B277}" srcOrd="12" destOrd="0" presId="urn:microsoft.com/office/officeart/2005/8/layout/chevron2"/>
    <dgm:cxn modelId="{0C5D580E-4F7E-4E7D-B1D1-A950E50B4223}" type="presParOf" srcId="{8EE5B62B-105C-4186-8BA7-3C0E4577B277}" destId="{46BDC434-7234-4E2D-8F31-4D9D20E613E6}" srcOrd="0" destOrd="0" presId="urn:microsoft.com/office/officeart/2005/8/layout/chevron2"/>
    <dgm:cxn modelId="{BA50DF4B-5796-4D12-97F5-67A8BFF2C20C}" type="presParOf" srcId="{8EE5B62B-105C-4186-8BA7-3C0E4577B277}" destId="{B8CAA020-BC3B-4F70-B177-F34CE9D0050E}" srcOrd="1" destOrd="0" presId="urn:microsoft.com/office/officeart/2005/8/layout/chevron2"/>
    <dgm:cxn modelId="{A067EBC6-2E0C-4C9A-8331-089D1131B9B3}" type="presParOf" srcId="{46456F57-5ABC-479B-9302-6563A3A6022C}" destId="{30D30CAA-7E31-42E4-83E6-5CBCE03EDB66}" srcOrd="13" destOrd="0" presId="urn:microsoft.com/office/officeart/2005/8/layout/chevron2"/>
    <dgm:cxn modelId="{73921E03-E425-433F-BE31-42815300E68D}" type="presParOf" srcId="{46456F57-5ABC-479B-9302-6563A3A6022C}" destId="{D1A94DC8-6F0A-4C44-8277-6315B6ECBB5C}" srcOrd="14" destOrd="0" presId="urn:microsoft.com/office/officeart/2005/8/layout/chevron2"/>
    <dgm:cxn modelId="{E395077A-941C-4F5F-AD54-2FC9807B8388}" type="presParOf" srcId="{D1A94DC8-6F0A-4C44-8277-6315B6ECBB5C}" destId="{E3F45BE7-B293-4173-9B47-3100595002CE}" srcOrd="0" destOrd="0" presId="urn:microsoft.com/office/officeart/2005/8/layout/chevron2"/>
    <dgm:cxn modelId="{772EE6D6-5966-4404-AD94-F87D16308C00}" type="presParOf" srcId="{D1A94DC8-6F0A-4C44-8277-6315B6ECBB5C}" destId="{79263F69-EE8E-4BB0-B44E-0E2E4B7A8C3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5E3403-7D80-4D59-8AF1-9E3A9F73E235}">
      <dsp:nvSpPr>
        <dsp:cNvPr id="0" name=""/>
        <dsp:cNvSpPr/>
      </dsp:nvSpPr>
      <dsp:spPr>
        <a:xfrm rot="5400000">
          <a:off x="5515456" y="-2291594"/>
          <a:ext cx="774688" cy="5555577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kern="1200" dirty="0"/>
            <a:t>STAN UCZNIÓW KLAS 4-8</a:t>
          </a:r>
        </a:p>
      </dsp:txBody>
      <dsp:txXfrm rot="-5400000">
        <a:off x="3125012" y="136667"/>
        <a:ext cx="5517760" cy="699054"/>
      </dsp:txXfrm>
    </dsp:sp>
    <dsp:sp modelId="{D948B182-F83C-479D-91B4-B15A9FA0FE2B}">
      <dsp:nvSpPr>
        <dsp:cNvPr id="0" name=""/>
        <dsp:cNvSpPr/>
      </dsp:nvSpPr>
      <dsp:spPr>
        <a:xfrm>
          <a:off x="0" y="2013"/>
          <a:ext cx="3125012" cy="96836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100" kern="1200" dirty="0">
              <a:solidFill>
                <a:schemeClr val="bg1"/>
              </a:solidFill>
            </a:rPr>
            <a:t>204</a:t>
          </a:r>
        </a:p>
      </dsp:txBody>
      <dsp:txXfrm>
        <a:off x="47271" y="49284"/>
        <a:ext cx="3030470" cy="873819"/>
      </dsp:txXfrm>
    </dsp:sp>
    <dsp:sp modelId="{BC3328C7-800C-41E1-A380-EEE3A24D4EAB}">
      <dsp:nvSpPr>
        <dsp:cNvPr id="0" name=""/>
        <dsp:cNvSpPr/>
      </dsp:nvSpPr>
      <dsp:spPr>
        <a:xfrm rot="5400000">
          <a:off x="5515456" y="-1274815"/>
          <a:ext cx="774688" cy="5555577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kern="1200" dirty="0"/>
            <a:t>UCZNIOWIE KLASYFIKOWANI</a:t>
          </a:r>
        </a:p>
      </dsp:txBody>
      <dsp:txXfrm rot="-5400000">
        <a:off x="3125012" y="1153446"/>
        <a:ext cx="5517760" cy="699054"/>
      </dsp:txXfrm>
    </dsp:sp>
    <dsp:sp modelId="{EC5390E4-50FF-4393-B333-E4F9FF654787}">
      <dsp:nvSpPr>
        <dsp:cNvPr id="0" name=""/>
        <dsp:cNvSpPr/>
      </dsp:nvSpPr>
      <dsp:spPr>
        <a:xfrm>
          <a:off x="0" y="1036377"/>
          <a:ext cx="3125012" cy="96836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100" kern="1200" dirty="0">
              <a:solidFill>
                <a:schemeClr val="bg1"/>
              </a:solidFill>
            </a:rPr>
            <a:t>204</a:t>
          </a:r>
        </a:p>
      </dsp:txBody>
      <dsp:txXfrm>
        <a:off x="47271" y="1083648"/>
        <a:ext cx="3030470" cy="873819"/>
      </dsp:txXfrm>
    </dsp:sp>
    <dsp:sp modelId="{F90D67D0-604A-4308-81C0-E08DC64A32AE}">
      <dsp:nvSpPr>
        <dsp:cNvPr id="0" name=""/>
        <dsp:cNvSpPr/>
      </dsp:nvSpPr>
      <dsp:spPr>
        <a:xfrm rot="5400000">
          <a:off x="5515456" y="-258036"/>
          <a:ext cx="774688" cy="5555577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kern="1200" dirty="0"/>
            <a:t>UCZNIOWIE ZWOLNIENI</a:t>
          </a:r>
        </a:p>
      </dsp:txBody>
      <dsp:txXfrm rot="-5400000">
        <a:off x="3125012" y="2170225"/>
        <a:ext cx="5517760" cy="699054"/>
      </dsp:txXfrm>
    </dsp:sp>
    <dsp:sp modelId="{9C96568C-0D61-4A10-A198-ABC2C4C9FC7E}">
      <dsp:nvSpPr>
        <dsp:cNvPr id="0" name=""/>
        <dsp:cNvSpPr/>
      </dsp:nvSpPr>
      <dsp:spPr>
        <a:xfrm>
          <a:off x="0" y="2035571"/>
          <a:ext cx="3125012" cy="96836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100" kern="1200" dirty="0">
              <a:solidFill>
                <a:schemeClr val="bg1"/>
              </a:solidFill>
            </a:rPr>
            <a:t>15</a:t>
          </a:r>
        </a:p>
      </dsp:txBody>
      <dsp:txXfrm>
        <a:off x="47271" y="2082842"/>
        <a:ext cx="3030470" cy="873819"/>
      </dsp:txXfrm>
    </dsp:sp>
    <dsp:sp modelId="{BC222144-584F-4B5E-849F-79E7BC0DEB84}">
      <dsp:nvSpPr>
        <dsp:cNvPr id="0" name=""/>
        <dsp:cNvSpPr/>
      </dsp:nvSpPr>
      <dsp:spPr>
        <a:xfrm rot="5400000">
          <a:off x="5515456" y="758742"/>
          <a:ext cx="774688" cy="5555577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800" kern="1200" dirty="0"/>
            <a:t>NAUCZANIE INDYWIDUALNE</a:t>
          </a:r>
        </a:p>
      </dsp:txBody>
      <dsp:txXfrm rot="-5400000">
        <a:off x="3125012" y="3187004"/>
        <a:ext cx="5517760" cy="699054"/>
      </dsp:txXfrm>
    </dsp:sp>
    <dsp:sp modelId="{E17DB880-4AA9-4E02-B9A9-5DC726CCF26B}">
      <dsp:nvSpPr>
        <dsp:cNvPr id="0" name=""/>
        <dsp:cNvSpPr/>
      </dsp:nvSpPr>
      <dsp:spPr>
        <a:xfrm>
          <a:off x="0" y="3052350"/>
          <a:ext cx="3125012" cy="96836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100" kern="1200" dirty="0">
              <a:solidFill>
                <a:schemeClr val="bg1"/>
              </a:solidFill>
            </a:rPr>
            <a:t>1</a:t>
          </a:r>
        </a:p>
      </dsp:txBody>
      <dsp:txXfrm>
        <a:off x="47271" y="3099621"/>
        <a:ext cx="3030470" cy="8738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EE334C-4C7D-4BF7-9D88-0071F17955A2}">
      <dsp:nvSpPr>
        <dsp:cNvPr id="0" name=""/>
        <dsp:cNvSpPr/>
      </dsp:nvSpPr>
      <dsp:spPr>
        <a:xfrm rot="16200000">
          <a:off x="-1579141" y="1581536"/>
          <a:ext cx="4022725" cy="859651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2484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bg1"/>
              </a:solidFill>
            </a:rPr>
            <a:t>4A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tx2"/>
              </a:solidFill>
            </a:rPr>
            <a:t>16</a:t>
          </a:r>
        </a:p>
      </dsp:txBody>
      <dsp:txXfrm rot="5400000">
        <a:off x="2396" y="804544"/>
        <a:ext cx="859651" cy="2413635"/>
      </dsp:txXfrm>
    </dsp:sp>
    <dsp:sp modelId="{34AF77BB-41C8-414E-8D91-A72FE1C97CFB}">
      <dsp:nvSpPr>
        <dsp:cNvPr id="0" name=""/>
        <dsp:cNvSpPr/>
      </dsp:nvSpPr>
      <dsp:spPr>
        <a:xfrm rot="16200000">
          <a:off x="-655015" y="1581536"/>
          <a:ext cx="4022725" cy="859651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2484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bg1"/>
              </a:solidFill>
            </a:rPr>
            <a:t>4B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tx2"/>
              </a:solidFill>
            </a:rPr>
            <a:t>15</a:t>
          </a:r>
        </a:p>
      </dsp:txBody>
      <dsp:txXfrm rot="5400000">
        <a:off x="926522" y="804544"/>
        <a:ext cx="859651" cy="2413635"/>
      </dsp:txXfrm>
    </dsp:sp>
    <dsp:sp modelId="{1F2EA959-B766-40FA-BCFC-EF386F36AFF3}">
      <dsp:nvSpPr>
        <dsp:cNvPr id="0" name=""/>
        <dsp:cNvSpPr/>
      </dsp:nvSpPr>
      <dsp:spPr>
        <a:xfrm rot="16200000">
          <a:off x="269109" y="1581536"/>
          <a:ext cx="4022725" cy="859651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2484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bg1"/>
              </a:solidFill>
            </a:rPr>
            <a:t>4C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tx2"/>
              </a:solidFill>
            </a:rPr>
            <a:t>12</a:t>
          </a:r>
        </a:p>
      </dsp:txBody>
      <dsp:txXfrm rot="5400000">
        <a:off x="1850646" y="804544"/>
        <a:ext cx="859651" cy="2413635"/>
      </dsp:txXfrm>
    </dsp:sp>
    <dsp:sp modelId="{A97BBC73-4B11-4217-A2FA-3FEEFC9F8B66}">
      <dsp:nvSpPr>
        <dsp:cNvPr id="0" name=""/>
        <dsp:cNvSpPr/>
      </dsp:nvSpPr>
      <dsp:spPr>
        <a:xfrm rot="16200000">
          <a:off x="1193234" y="1581536"/>
          <a:ext cx="4022725" cy="859651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2484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bg1"/>
              </a:solidFill>
            </a:rPr>
            <a:t>5A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tx2"/>
              </a:solidFill>
            </a:rPr>
            <a:t>17</a:t>
          </a:r>
        </a:p>
      </dsp:txBody>
      <dsp:txXfrm rot="5400000">
        <a:off x="2774771" y="804544"/>
        <a:ext cx="859651" cy="2413635"/>
      </dsp:txXfrm>
    </dsp:sp>
    <dsp:sp modelId="{C8EB15D9-83B4-4673-994F-AAF9103FDDD5}">
      <dsp:nvSpPr>
        <dsp:cNvPr id="0" name=""/>
        <dsp:cNvSpPr/>
      </dsp:nvSpPr>
      <dsp:spPr>
        <a:xfrm rot="16200000">
          <a:off x="2117359" y="1581536"/>
          <a:ext cx="4022725" cy="859651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2484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bg1"/>
              </a:solidFill>
            </a:rPr>
            <a:t>5B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tx2"/>
              </a:solidFill>
            </a:rPr>
            <a:t>11</a:t>
          </a:r>
        </a:p>
      </dsp:txBody>
      <dsp:txXfrm rot="5400000">
        <a:off x="3698896" y="804544"/>
        <a:ext cx="859651" cy="2413635"/>
      </dsp:txXfrm>
    </dsp:sp>
    <dsp:sp modelId="{E8C7F9C7-7665-474D-B9C7-D475CA9A2878}">
      <dsp:nvSpPr>
        <dsp:cNvPr id="0" name=""/>
        <dsp:cNvSpPr/>
      </dsp:nvSpPr>
      <dsp:spPr>
        <a:xfrm rot="16200000">
          <a:off x="3041485" y="1581536"/>
          <a:ext cx="4022725" cy="859651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2484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bg1"/>
              </a:solidFill>
            </a:rPr>
            <a:t>5C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tx2"/>
              </a:solidFill>
            </a:rPr>
            <a:t>10</a:t>
          </a:r>
        </a:p>
      </dsp:txBody>
      <dsp:txXfrm rot="5400000">
        <a:off x="4623022" y="804544"/>
        <a:ext cx="859651" cy="2413635"/>
      </dsp:txXfrm>
    </dsp:sp>
    <dsp:sp modelId="{7FDC29AB-953B-451D-9987-067F314CCAE5}">
      <dsp:nvSpPr>
        <dsp:cNvPr id="0" name=""/>
        <dsp:cNvSpPr/>
      </dsp:nvSpPr>
      <dsp:spPr>
        <a:xfrm rot="16200000">
          <a:off x="3965610" y="1581536"/>
          <a:ext cx="4022725" cy="859651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2484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bg1"/>
              </a:solidFill>
            </a:rPr>
            <a:t>6A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tx2"/>
              </a:solidFill>
            </a:rPr>
            <a:t>11</a:t>
          </a:r>
        </a:p>
      </dsp:txBody>
      <dsp:txXfrm rot="5400000">
        <a:off x="5547147" y="804544"/>
        <a:ext cx="859651" cy="2413635"/>
      </dsp:txXfrm>
    </dsp:sp>
    <dsp:sp modelId="{A3A5C65C-D3BD-47B2-84F5-680648DF691F}">
      <dsp:nvSpPr>
        <dsp:cNvPr id="0" name=""/>
        <dsp:cNvSpPr/>
      </dsp:nvSpPr>
      <dsp:spPr>
        <a:xfrm rot="16200000">
          <a:off x="4889735" y="1581536"/>
          <a:ext cx="4022725" cy="859651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2484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bg1"/>
              </a:solidFill>
            </a:rPr>
            <a:t>6B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tx2"/>
              </a:solidFill>
            </a:rPr>
            <a:t>10</a:t>
          </a:r>
        </a:p>
      </dsp:txBody>
      <dsp:txXfrm rot="5400000">
        <a:off x="6471272" y="804544"/>
        <a:ext cx="859651" cy="2413635"/>
      </dsp:txXfrm>
    </dsp:sp>
    <dsp:sp modelId="{56A71795-9F8D-406A-A3D0-2BA0B0580957}">
      <dsp:nvSpPr>
        <dsp:cNvPr id="0" name=""/>
        <dsp:cNvSpPr/>
      </dsp:nvSpPr>
      <dsp:spPr>
        <a:xfrm rot="16200000">
          <a:off x="5813860" y="1581536"/>
          <a:ext cx="4022725" cy="859651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2484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bg1"/>
              </a:solidFill>
            </a:rPr>
            <a:t>6C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tx2"/>
              </a:solidFill>
            </a:rPr>
            <a:t>8</a:t>
          </a:r>
        </a:p>
      </dsp:txBody>
      <dsp:txXfrm rot="5400000">
        <a:off x="7395397" y="804544"/>
        <a:ext cx="859651" cy="2413635"/>
      </dsp:txXfrm>
    </dsp:sp>
    <dsp:sp modelId="{E07A87FF-DF4B-45AB-AD05-6F05AF6245C8}">
      <dsp:nvSpPr>
        <dsp:cNvPr id="0" name=""/>
        <dsp:cNvSpPr/>
      </dsp:nvSpPr>
      <dsp:spPr>
        <a:xfrm rot="16200000">
          <a:off x="6737986" y="1581536"/>
          <a:ext cx="4022725" cy="859651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2484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chemeClr val="bg1"/>
              </a:solidFill>
            </a:rPr>
            <a:t>8A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b="1" kern="1200" dirty="0">
              <a:solidFill>
                <a:srgbClr val="C00000"/>
              </a:solidFill>
            </a:rPr>
            <a:t> </a:t>
          </a:r>
          <a:r>
            <a:rPr lang="pl-PL" sz="3000" b="1" kern="1200" dirty="0">
              <a:solidFill>
                <a:schemeClr val="tx2"/>
              </a:solidFill>
            </a:rPr>
            <a:t>6</a:t>
          </a:r>
        </a:p>
      </dsp:txBody>
      <dsp:txXfrm rot="5400000">
        <a:off x="8319523" y="804544"/>
        <a:ext cx="859651" cy="24136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DA49BD-FD95-42D6-9462-F6A99581C232}">
      <dsp:nvSpPr>
        <dsp:cNvPr id="0" name=""/>
        <dsp:cNvSpPr/>
      </dsp:nvSpPr>
      <dsp:spPr>
        <a:xfrm rot="5400000">
          <a:off x="-85213" y="88998"/>
          <a:ext cx="568086" cy="39766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/>
              </a:solidFill>
            </a:rPr>
            <a:t>6.0</a:t>
          </a:r>
        </a:p>
      </dsp:txBody>
      <dsp:txXfrm rot="-5400000">
        <a:off x="0" y="202615"/>
        <a:ext cx="397660" cy="170426"/>
      </dsp:txXfrm>
    </dsp:sp>
    <dsp:sp modelId="{40DCD88C-34B7-481B-8750-BDB949E51022}">
      <dsp:nvSpPr>
        <dsp:cNvPr id="0" name=""/>
        <dsp:cNvSpPr/>
      </dsp:nvSpPr>
      <dsp:spPr>
        <a:xfrm rot="5400000">
          <a:off x="2731029" y="-2329583"/>
          <a:ext cx="369450" cy="50361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000" kern="1200" dirty="0" err="1">
              <a:solidFill>
                <a:schemeClr val="tx1"/>
              </a:solidFill>
            </a:rPr>
            <a:t>Superson</a:t>
          </a:r>
          <a:r>
            <a:rPr lang="pl-PL" sz="2000" kern="1200" dirty="0"/>
            <a:t> Arkadiusz 4b</a:t>
          </a:r>
        </a:p>
      </dsp:txBody>
      <dsp:txXfrm rot="-5400000">
        <a:off x="397661" y="21820"/>
        <a:ext cx="5018152" cy="333380"/>
      </dsp:txXfrm>
    </dsp:sp>
    <dsp:sp modelId="{22E8ABC2-FD3A-4AF5-8E6B-5925E3DCEB77}">
      <dsp:nvSpPr>
        <dsp:cNvPr id="0" name=""/>
        <dsp:cNvSpPr/>
      </dsp:nvSpPr>
      <dsp:spPr>
        <a:xfrm rot="5400000">
          <a:off x="-85213" y="581436"/>
          <a:ext cx="568086" cy="39766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/>
              </a:solidFill>
            </a:rPr>
            <a:t>6,0</a:t>
          </a:r>
        </a:p>
      </dsp:txBody>
      <dsp:txXfrm rot="-5400000">
        <a:off x="0" y="695053"/>
        <a:ext cx="397660" cy="170426"/>
      </dsp:txXfrm>
    </dsp:sp>
    <dsp:sp modelId="{D5D0AFE6-A4B8-471C-95F4-CB356CCBF891}">
      <dsp:nvSpPr>
        <dsp:cNvPr id="0" name=""/>
        <dsp:cNvSpPr/>
      </dsp:nvSpPr>
      <dsp:spPr>
        <a:xfrm rot="5400000">
          <a:off x="2731126" y="-1837242"/>
          <a:ext cx="369256" cy="50361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Dudko Patrycja 4b</a:t>
          </a:r>
        </a:p>
      </dsp:txBody>
      <dsp:txXfrm rot="-5400000">
        <a:off x="397661" y="514249"/>
        <a:ext cx="5018161" cy="333204"/>
      </dsp:txXfrm>
    </dsp:sp>
    <dsp:sp modelId="{12DA0BC9-2FC5-474A-856E-4DB94FFDB77C}">
      <dsp:nvSpPr>
        <dsp:cNvPr id="0" name=""/>
        <dsp:cNvSpPr/>
      </dsp:nvSpPr>
      <dsp:spPr>
        <a:xfrm rot="5400000">
          <a:off x="-85213" y="1073874"/>
          <a:ext cx="568086" cy="39766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5,91</a:t>
          </a:r>
        </a:p>
      </dsp:txBody>
      <dsp:txXfrm rot="-5400000">
        <a:off x="0" y="1187491"/>
        <a:ext cx="397660" cy="170426"/>
      </dsp:txXfrm>
    </dsp:sp>
    <dsp:sp modelId="{D8AAC9D3-A35D-4DE8-B0B9-CD496F9B4E4D}">
      <dsp:nvSpPr>
        <dsp:cNvPr id="0" name=""/>
        <dsp:cNvSpPr/>
      </dsp:nvSpPr>
      <dsp:spPr>
        <a:xfrm rot="5400000">
          <a:off x="2731126" y="-1344803"/>
          <a:ext cx="369256" cy="50361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Zaremba Franciszek 4b</a:t>
          </a:r>
        </a:p>
      </dsp:txBody>
      <dsp:txXfrm rot="-5400000">
        <a:off x="397661" y="1006688"/>
        <a:ext cx="5018161" cy="333204"/>
      </dsp:txXfrm>
    </dsp:sp>
    <dsp:sp modelId="{BAEF5C2C-68FF-49A1-A341-022CBC3A553E}">
      <dsp:nvSpPr>
        <dsp:cNvPr id="0" name=""/>
        <dsp:cNvSpPr/>
      </dsp:nvSpPr>
      <dsp:spPr>
        <a:xfrm rot="5400000">
          <a:off x="-85213" y="1566312"/>
          <a:ext cx="568086" cy="397660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5,91</a:t>
          </a:r>
        </a:p>
      </dsp:txBody>
      <dsp:txXfrm rot="-5400000">
        <a:off x="0" y="1679929"/>
        <a:ext cx="397660" cy="170426"/>
      </dsp:txXfrm>
    </dsp:sp>
    <dsp:sp modelId="{1DC43DB0-5E0E-4981-91D2-71B3006E3FFB}">
      <dsp:nvSpPr>
        <dsp:cNvPr id="0" name=""/>
        <dsp:cNvSpPr/>
      </dsp:nvSpPr>
      <dsp:spPr>
        <a:xfrm rot="5400000">
          <a:off x="2731126" y="-852365"/>
          <a:ext cx="369256" cy="50361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Niewińska Marcelina 4b</a:t>
          </a:r>
        </a:p>
      </dsp:txBody>
      <dsp:txXfrm rot="-5400000">
        <a:off x="397661" y="1499126"/>
        <a:ext cx="5018161" cy="333204"/>
      </dsp:txXfrm>
    </dsp:sp>
    <dsp:sp modelId="{BE0253A0-63F1-473B-9C78-810F78C9C062}">
      <dsp:nvSpPr>
        <dsp:cNvPr id="0" name=""/>
        <dsp:cNvSpPr/>
      </dsp:nvSpPr>
      <dsp:spPr>
        <a:xfrm rot="5400000">
          <a:off x="-85213" y="2058751"/>
          <a:ext cx="568086" cy="397660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5,83</a:t>
          </a:r>
        </a:p>
      </dsp:txBody>
      <dsp:txXfrm rot="-5400000">
        <a:off x="0" y="2172368"/>
        <a:ext cx="397660" cy="170426"/>
      </dsp:txXfrm>
    </dsp:sp>
    <dsp:sp modelId="{EE4437F7-6878-4528-A190-4EE2EBB76ED3}">
      <dsp:nvSpPr>
        <dsp:cNvPr id="0" name=""/>
        <dsp:cNvSpPr/>
      </dsp:nvSpPr>
      <dsp:spPr>
        <a:xfrm rot="5400000">
          <a:off x="2731126" y="-359927"/>
          <a:ext cx="369256" cy="50361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 err="1"/>
            <a:t>Superson</a:t>
          </a:r>
          <a:r>
            <a:rPr lang="pl-PL" sz="2000" kern="1200" dirty="0"/>
            <a:t> Daria 6a</a:t>
          </a:r>
        </a:p>
      </dsp:txBody>
      <dsp:txXfrm rot="-5400000">
        <a:off x="397661" y="1991564"/>
        <a:ext cx="5018161" cy="333204"/>
      </dsp:txXfrm>
    </dsp:sp>
    <dsp:sp modelId="{D0FE9BD0-7471-4454-8827-B44836BEA9DC}">
      <dsp:nvSpPr>
        <dsp:cNvPr id="0" name=""/>
        <dsp:cNvSpPr/>
      </dsp:nvSpPr>
      <dsp:spPr>
        <a:xfrm rot="5400000">
          <a:off x="-85213" y="2551189"/>
          <a:ext cx="568086" cy="39766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5,83</a:t>
          </a:r>
        </a:p>
      </dsp:txBody>
      <dsp:txXfrm rot="-5400000">
        <a:off x="0" y="2664806"/>
        <a:ext cx="397660" cy="170426"/>
      </dsp:txXfrm>
    </dsp:sp>
    <dsp:sp modelId="{45EA6340-A3FB-4DA8-9A70-154D3B5208E2}">
      <dsp:nvSpPr>
        <dsp:cNvPr id="0" name=""/>
        <dsp:cNvSpPr/>
      </dsp:nvSpPr>
      <dsp:spPr>
        <a:xfrm rot="5400000">
          <a:off x="2731126" y="132511"/>
          <a:ext cx="369256" cy="50361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</a:pPr>
          <a:r>
            <a:rPr lang="pl-PL" sz="2000" kern="1200" dirty="0">
              <a:solidFill>
                <a:schemeClr val="tx1"/>
              </a:solidFill>
            </a:rPr>
            <a:t>Śliwka Dawid 5b</a:t>
          </a:r>
        </a:p>
      </dsp:txBody>
      <dsp:txXfrm rot="-5400000">
        <a:off x="397661" y="2484002"/>
        <a:ext cx="5018161" cy="333204"/>
      </dsp:txXfrm>
    </dsp:sp>
    <dsp:sp modelId="{69ADEE5D-AD08-4A16-86D5-DF63E38EE174}">
      <dsp:nvSpPr>
        <dsp:cNvPr id="0" name=""/>
        <dsp:cNvSpPr/>
      </dsp:nvSpPr>
      <dsp:spPr>
        <a:xfrm rot="5400000">
          <a:off x="-85213" y="3043627"/>
          <a:ext cx="568086" cy="39766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5,75</a:t>
          </a:r>
        </a:p>
      </dsp:txBody>
      <dsp:txXfrm rot="-5400000">
        <a:off x="0" y="3157244"/>
        <a:ext cx="397660" cy="170426"/>
      </dsp:txXfrm>
    </dsp:sp>
    <dsp:sp modelId="{B62D9E5D-C580-4813-BE6E-E0508AA7A4AC}">
      <dsp:nvSpPr>
        <dsp:cNvPr id="0" name=""/>
        <dsp:cNvSpPr/>
      </dsp:nvSpPr>
      <dsp:spPr>
        <a:xfrm rot="5400000">
          <a:off x="2731126" y="624949"/>
          <a:ext cx="369256" cy="50361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Niewińska Michalina 6a</a:t>
          </a:r>
        </a:p>
      </dsp:txBody>
      <dsp:txXfrm rot="-5400000">
        <a:off x="397661" y="2976440"/>
        <a:ext cx="5018161" cy="333204"/>
      </dsp:txXfrm>
    </dsp:sp>
    <dsp:sp modelId="{7C47B9FC-E9A5-480D-847B-6815CB99F7E7}">
      <dsp:nvSpPr>
        <dsp:cNvPr id="0" name=""/>
        <dsp:cNvSpPr/>
      </dsp:nvSpPr>
      <dsp:spPr>
        <a:xfrm rot="5400000">
          <a:off x="-85213" y="3536066"/>
          <a:ext cx="568086" cy="39766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5,72</a:t>
          </a:r>
        </a:p>
      </dsp:txBody>
      <dsp:txXfrm rot="-5400000">
        <a:off x="0" y="3649683"/>
        <a:ext cx="397660" cy="170426"/>
      </dsp:txXfrm>
    </dsp:sp>
    <dsp:sp modelId="{3D95F871-CB22-4FBE-850E-DD2027FE373B}">
      <dsp:nvSpPr>
        <dsp:cNvPr id="0" name=""/>
        <dsp:cNvSpPr/>
      </dsp:nvSpPr>
      <dsp:spPr>
        <a:xfrm rot="5400000">
          <a:off x="2731126" y="1117387"/>
          <a:ext cx="369256" cy="503618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</a:pPr>
          <a:r>
            <a:rPr lang="pl-PL" sz="2000" kern="1200" dirty="0"/>
            <a:t>Kołomyjski Kacper 8a</a:t>
          </a:r>
        </a:p>
      </dsp:txBody>
      <dsp:txXfrm rot="-5400000">
        <a:off x="397661" y="3468878"/>
        <a:ext cx="5018161" cy="3332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E8ABC2-FD3A-4AF5-8E6B-5925E3DCEB77}">
      <dsp:nvSpPr>
        <dsp:cNvPr id="0" name=""/>
        <dsp:cNvSpPr/>
      </dsp:nvSpPr>
      <dsp:spPr>
        <a:xfrm rot="5400000">
          <a:off x="-85213" y="88998"/>
          <a:ext cx="568086" cy="39766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5,58</a:t>
          </a:r>
        </a:p>
      </dsp:txBody>
      <dsp:txXfrm rot="-5400000">
        <a:off x="0" y="202615"/>
        <a:ext cx="397660" cy="170426"/>
      </dsp:txXfrm>
    </dsp:sp>
    <dsp:sp modelId="{D5D0AFE6-A4B8-471C-95F4-CB356CCBF891}">
      <dsp:nvSpPr>
        <dsp:cNvPr id="0" name=""/>
        <dsp:cNvSpPr/>
      </dsp:nvSpPr>
      <dsp:spPr>
        <a:xfrm rot="5400000">
          <a:off x="2482667" y="-2081221"/>
          <a:ext cx="369450" cy="45394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Wróbel Kornelia 5a</a:t>
          </a:r>
        </a:p>
      </dsp:txBody>
      <dsp:txXfrm rot="-5400000">
        <a:off x="397661" y="21820"/>
        <a:ext cx="4521429" cy="333380"/>
      </dsp:txXfrm>
    </dsp:sp>
    <dsp:sp modelId="{12DA0BC9-2FC5-474A-856E-4DB94FFDB77C}">
      <dsp:nvSpPr>
        <dsp:cNvPr id="0" name=""/>
        <dsp:cNvSpPr/>
      </dsp:nvSpPr>
      <dsp:spPr>
        <a:xfrm rot="5400000">
          <a:off x="-85213" y="581436"/>
          <a:ext cx="568086" cy="39766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5,55</a:t>
          </a:r>
        </a:p>
      </dsp:txBody>
      <dsp:txXfrm rot="-5400000">
        <a:off x="0" y="695053"/>
        <a:ext cx="397660" cy="170426"/>
      </dsp:txXfrm>
    </dsp:sp>
    <dsp:sp modelId="{D8AAC9D3-A35D-4DE8-B0B9-CD496F9B4E4D}">
      <dsp:nvSpPr>
        <dsp:cNvPr id="0" name=""/>
        <dsp:cNvSpPr/>
      </dsp:nvSpPr>
      <dsp:spPr>
        <a:xfrm rot="5400000">
          <a:off x="2482764" y="-1588880"/>
          <a:ext cx="369256" cy="45394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Gawrysiak Lidia 4b </a:t>
          </a:r>
        </a:p>
      </dsp:txBody>
      <dsp:txXfrm rot="-5400000">
        <a:off x="397660" y="514250"/>
        <a:ext cx="4521438" cy="333204"/>
      </dsp:txXfrm>
    </dsp:sp>
    <dsp:sp modelId="{BAEF5C2C-68FF-49A1-A341-022CBC3A553E}">
      <dsp:nvSpPr>
        <dsp:cNvPr id="0" name=""/>
        <dsp:cNvSpPr/>
      </dsp:nvSpPr>
      <dsp:spPr>
        <a:xfrm rot="5400000">
          <a:off x="-85213" y="1073874"/>
          <a:ext cx="568086" cy="39766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5,55</a:t>
          </a:r>
        </a:p>
      </dsp:txBody>
      <dsp:txXfrm rot="-5400000">
        <a:off x="0" y="1187491"/>
        <a:ext cx="397660" cy="170426"/>
      </dsp:txXfrm>
    </dsp:sp>
    <dsp:sp modelId="{1DC43DB0-5E0E-4981-91D2-71B3006E3FFB}">
      <dsp:nvSpPr>
        <dsp:cNvPr id="0" name=""/>
        <dsp:cNvSpPr/>
      </dsp:nvSpPr>
      <dsp:spPr>
        <a:xfrm rot="5400000">
          <a:off x="2482764" y="-1096442"/>
          <a:ext cx="369256" cy="45394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Koleśnik Wiktoria 4a</a:t>
          </a:r>
        </a:p>
      </dsp:txBody>
      <dsp:txXfrm rot="-5400000">
        <a:off x="397660" y="1006688"/>
        <a:ext cx="4521438" cy="333204"/>
      </dsp:txXfrm>
    </dsp:sp>
    <dsp:sp modelId="{BE0253A0-63F1-473B-9C78-810F78C9C062}">
      <dsp:nvSpPr>
        <dsp:cNvPr id="0" name=""/>
        <dsp:cNvSpPr/>
      </dsp:nvSpPr>
      <dsp:spPr>
        <a:xfrm rot="5400000">
          <a:off x="-85213" y="1566312"/>
          <a:ext cx="568086" cy="397660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/>
              </a:solidFill>
            </a:rPr>
            <a:t>5,5</a:t>
          </a:r>
        </a:p>
      </dsp:txBody>
      <dsp:txXfrm rot="-5400000">
        <a:off x="0" y="1679929"/>
        <a:ext cx="397660" cy="170426"/>
      </dsp:txXfrm>
    </dsp:sp>
    <dsp:sp modelId="{EE4437F7-6878-4528-A190-4EE2EBB76ED3}">
      <dsp:nvSpPr>
        <dsp:cNvPr id="0" name=""/>
        <dsp:cNvSpPr/>
      </dsp:nvSpPr>
      <dsp:spPr>
        <a:xfrm rot="5400000">
          <a:off x="2482764" y="-604003"/>
          <a:ext cx="369256" cy="45394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 err="1"/>
            <a:t>Biendar</a:t>
          </a:r>
          <a:r>
            <a:rPr lang="pl-PL" sz="2000" kern="1200" dirty="0"/>
            <a:t> Tymon 4c</a:t>
          </a:r>
        </a:p>
      </dsp:txBody>
      <dsp:txXfrm rot="-5400000">
        <a:off x="397660" y="1499127"/>
        <a:ext cx="4521438" cy="333204"/>
      </dsp:txXfrm>
    </dsp:sp>
    <dsp:sp modelId="{A3ACFA8B-A854-4B86-B1D1-007D37E3BF6F}">
      <dsp:nvSpPr>
        <dsp:cNvPr id="0" name=""/>
        <dsp:cNvSpPr/>
      </dsp:nvSpPr>
      <dsp:spPr>
        <a:xfrm rot="5400000">
          <a:off x="-85213" y="2058751"/>
          <a:ext cx="568086" cy="397660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/>
              </a:solidFill>
            </a:rPr>
            <a:t>5,5</a:t>
          </a:r>
        </a:p>
      </dsp:txBody>
      <dsp:txXfrm rot="-5400000">
        <a:off x="0" y="2172368"/>
        <a:ext cx="397660" cy="170426"/>
      </dsp:txXfrm>
    </dsp:sp>
    <dsp:sp modelId="{A7205039-6190-4F22-8552-DAA26B8AA3AD}">
      <dsp:nvSpPr>
        <dsp:cNvPr id="0" name=""/>
        <dsp:cNvSpPr/>
      </dsp:nvSpPr>
      <dsp:spPr>
        <a:xfrm rot="5400000">
          <a:off x="2482764" y="-111565"/>
          <a:ext cx="369256" cy="45394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Gawryluk Maja 5a</a:t>
          </a:r>
        </a:p>
      </dsp:txBody>
      <dsp:txXfrm rot="-5400000">
        <a:off x="397660" y="1991565"/>
        <a:ext cx="4521438" cy="333204"/>
      </dsp:txXfrm>
    </dsp:sp>
    <dsp:sp modelId="{67F954AC-906B-4791-984F-C8B740E6CC55}">
      <dsp:nvSpPr>
        <dsp:cNvPr id="0" name=""/>
        <dsp:cNvSpPr/>
      </dsp:nvSpPr>
      <dsp:spPr>
        <a:xfrm rot="5400000">
          <a:off x="-85213" y="2551189"/>
          <a:ext cx="568086" cy="39766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/>
              </a:solidFill>
            </a:rPr>
            <a:t>5,5</a:t>
          </a:r>
          <a:endParaRPr lang="pl-PL" sz="1600" kern="1200" dirty="0">
            <a:solidFill>
              <a:schemeClr val="tx1"/>
            </a:solidFill>
          </a:endParaRPr>
        </a:p>
      </dsp:txBody>
      <dsp:txXfrm rot="-5400000">
        <a:off x="0" y="2664806"/>
        <a:ext cx="397660" cy="170426"/>
      </dsp:txXfrm>
    </dsp:sp>
    <dsp:sp modelId="{BBAA4C5E-2E6A-4FA0-8E1E-6B8F64034F08}">
      <dsp:nvSpPr>
        <dsp:cNvPr id="0" name=""/>
        <dsp:cNvSpPr/>
      </dsp:nvSpPr>
      <dsp:spPr>
        <a:xfrm rot="5400000">
          <a:off x="2482764" y="380872"/>
          <a:ext cx="369256" cy="45394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Kończyło Mateusz 5b</a:t>
          </a:r>
        </a:p>
      </dsp:txBody>
      <dsp:txXfrm rot="-5400000">
        <a:off x="397660" y="2484002"/>
        <a:ext cx="4521438" cy="333204"/>
      </dsp:txXfrm>
    </dsp:sp>
    <dsp:sp modelId="{46BDC434-7234-4E2D-8F31-4D9D20E613E6}">
      <dsp:nvSpPr>
        <dsp:cNvPr id="0" name=""/>
        <dsp:cNvSpPr/>
      </dsp:nvSpPr>
      <dsp:spPr>
        <a:xfrm rot="5400000">
          <a:off x="-85213" y="3043627"/>
          <a:ext cx="568086" cy="39766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/>
              </a:solidFill>
            </a:rPr>
            <a:t>5,5</a:t>
          </a:r>
          <a:endParaRPr lang="pl-PL" sz="1600" kern="1200" dirty="0">
            <a:solidFill>
              <a:schemeClr val="tx1"/>
            </a:solidFill>
          </a:endParaRPr>
        </a:p>
      </dsp:txBody>
      <dsp:txXfrm rot="-5400000">
        <a:off x="0" y="3157244"/>
        <a:ext cx="397660" cy="170426"/>
      </dsp:txXfrm>
    </dsp:sp>
    <dsp:sp modelId="{B8CAA020-BC3B-4F70-B177-F34CE9D0050E}">
      <dsp:nvSpPr>
        <dsp:cNvPr id="0" name=""/>
        <dsp:cNvSpPr/>
      </dsp:nvSpPr>
      <dsp:spPr>
        <a:xfrm rot="5400000">
          <a:off x="2482764" y="873310"/>
          <a:ext cx="369256" cy="45394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 err="1"/>
            <a:t>Talecki</a:t>
          </a:r>
          <a:r>
            <a:rPr lang="pl-PL" sz="2000" kern="1200" dirty="0"/>
            <a:t> Adam 5b</a:t>
          </a:r>
        </a:p>
      </dsp:txBody>
      <dsp:txXfrm rot="-5400000">
        <a:off x="397660" y="2976440"/>
        <a:ext cx="4521438" cy="333204"/>
      </dsp:txXfrm>
    </dsp:sp>
    <dsp:sp modelId="{E3F45BE7-B293-4173-9B47-3100595002CE}">
      <dsp:nvSpPr>
        <dsp:cNvPr id="0" name=""/>
        <dsp:cNvSpPr/>
      </dsp:nvSpPr>
      <dsp:spPr>
        <a:xfrm rot="5400000">
          <a:off x="-85213" y="3536066"/>
          <a:ext cx="568086" cy="39766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tx1"/>
              </a:solidFill>
            </a:rPr>
            <a:t>5,5</a:t>
          </a:r>
          <a:endParaRPr lang="pl-PL" sz="1600" kern="1200" dirty="0">
            <a:solidFill>
              <a:schemeClr val="tx1"/>
            </a:solidFill>
          </a:endParaRPr>
        </a:p>
      </dsp:txBody>
      <dsp:txXfrm rot="-5400000">
        <a:off x="0" y="3649683"/>
        <a:ext cx="397660" cy="170426"/>
      </dsp:txXfrm>
    </dsp:sp>
    <dsp:sp modelId="{79263F69-EE8E-4BB0-B44E-0E2E4B7A8C3B}">
      <dsp:nvSpPr>
        <dsp:cNvPr id="0" name=""/>
        <dsp:cNvSpPr/>
      </dsp:nvSpPr>
      <dsp:spPr>
        <a:xfrm rot="5400000">
          <a:off x="2482764" y="1365749"/>
          <a:ext cx="369256" cy="45394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200" kern="1200" dirty="0"/>
            <a:t>Żukowska Julia 6b</a:t>
          </a:r>
        </a:p>
      </dsp:txBody>
      <dsp:txXfrm rot="-5400000">
        <a:off x="397660" y="3468879"/>
        <a:ext cx="4521438" cy="3332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20.06.2023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7580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20.06.2023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802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20.06.2023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333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20.06.2023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3006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20.06.2023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2265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20.06.2023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2525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20.06.2023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4841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20.06.2023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4911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20.06.2023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641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20.06.2023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4585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20.06.2023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4286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20.06.2023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2836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20.06.2023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2602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20.06.2023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2832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20.06.2023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8506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20.06.2023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2943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DF50E-78D2-4082-BB2C-59338D50F47C}" type="datetimeFigureOut">
              <a:rPr lang="pl-PL" smtClean="0"/>
              <a:t>20.06.2023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0663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97565A-0F52-6121-77F7-8936320E5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ANALIZA WYNIKÓW NAUCZANIA KLAS 4-8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197AB4F-ABCE-4B99-5866-9D172D565A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b="1" dirty="0"/>
              <a:t>ROK SZKOLNY 2022/2023</a:t>
            </a:r>
          </a:p>
        </p:txBody>
      </p:sp>
      <p:pic>
        <p:nvPicPr>
          <p:cNvPr id="2050" name="Picture 2" descr="Logo witryny">
            <a:extLst>
              <a:ext uri="{FF2B5EF4-FFF2-40B4-BE49-F238E27FC236}">
                <a16:creationId xmlns:a16="http://schemas.microsoft.com/office/drawing/2014/main" id="{51FCCD46-B316-8A76-8C7F-0ED6169FD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330" y="628443"/>
            <a:ext cx="2575192" cy="239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197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3A1026-FAFD-1463-D1DC-A60637816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STATYSTYKA SZKOŁY</a:t>
            </a:r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8E242C14-62B8-69D1-C81F-502A0BE0D4C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4337133"/>
              </p:ext>
            </p:extLst>
          </p:nvPr>
        </p:nvGraphicFramePr>
        <p:xfrm>
          <a:off x="1904284" y="1846263"/>
          <a:ext cx="868059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2" descr="Logo witryny">
            <a:extLst>
              <a:ext uri="{FF2B5EF4-FFF2-40B4-BE49-F238E27FC236}">
                <a16:creationId xmlns:a16="http://schemas.microsoft.com/office/drawing/2014/main" id="{03ABB5E8-957F-4A98-07D1-891F89990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4" y="24139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66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CDED72-8037-B001-FC89-B37A9D04D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WYSTAWIONE OCENY:  </a:t>
            </a:r>
            <a:r>
              <a:rPr lang="pl-PL" sz="6600" b="1" dirty="0">
                <a:solidFill>
                  <a:srgbClr val="C00000"/>
                </a:solidFill>
              </a:rPr>
              <a:t>2578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06104577-ACD8-3564-263E-50CC091320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1877826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Logo witryny">
            <a:extLst>
              <a:ext uri="{FF2B5EF4-FFF2-40B4-BE49-F238E27FC236}">
                <a16:creationId xmlns:a16="http://schemas.microsoft.com/office/drawing/2014/main" id="{D97E9B99-FE88-13BF-3219-D6B6142B6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407" y="285361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942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7E2524-2FD2-1700-C542-F77755B2B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OCENY NIEDOSTATECZNE: </a:t>
            </a:r>
            <a:r>
              <a:rPr lang="pl-PL" sz="66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0DC8A5-6605-0C12-2BC0-C5660F4F19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37920" y="1845628"/>
            <a:ext cx="4937760" cy="4023360"/>
          </a:xfrm>
        </p:spPr>
        <p:txBody>
          <a:bodyPr>
            <a:normAutofit/>
          </a:bodyPr>
          <a:lstStyle/>
          <a:p>
            <a:endParaRPr lang="pl-PL" sz="4000" dirty="0"/>
          </a:p>
          <a:p>
            <a:r>
              <a:rPr lang="pl-PL" sz="4000" dirty="0"/>
              <a:t>Przedmioty: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4000" dirty="0"/>
              <a:t>Matematyka – 1</a:t>
            </a:r>
          </a:p>
        </p:txBody>
      </p:sp>
      <p:pic>
        <p:nvPicPr>
          <p:cNvPr id="1026" name="Picture 2" descr="Bright Number 1 transparent PNG - StickPNG">
            <a:extLst>
              <a:ext uri="{FF2B5EF4-FFF2-40B4-BE49-F238E27FC236}">
                <a16:creationId xmlns:a16="http://schemas.microsoft.com/office/drawing/2014/main" id="{8DA8EEDE-A4CE-DE49-0450-DF932339699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1131" y="2160588"/>
            <a:ext cx="3881437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 witryny">
            <a:extLst>
              <a:ext uri="{FF2B5EF4-FFF2-40B4-BE49-F238E27FC236}">
                <a16:creationId xmlns:a16="http://schemas.microsoft.com/office/drawing/2014/main" id="{F20BEE67-444E-8BAE-2C4F-4342E067E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8140" y="223814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037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22BDDE-769B-99FB-4D0F-DE9749527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ŚREDNIA OCEN SZKOŁY: </a:t>
            </a:r>
            <a:r>
              <a:rPr lang="pl-PL" sz="6600" b="1" dirty="0">
                <a:solidFill>
                  <a:srgbClr val="C00000"/>
                </a:solidFill>
              </a:rPr>
              <a:t>4,57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B1F19178-24CB-579D-95A8-88F44A773D4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66212771"/>
              </p:ext>
            </p:extLst>
          </p:nvPr>
        </p:nvGraphicFramePr>
        <p:xfrm>
          <a:off x="1096963" y="1846263"/>
          <a:ext cx="9718182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 descr="Logo witryny">
            <a:extLst>
              <a:ext uri="{FF2B5EF4-FFF2-40B4-BE49-F238E27FC236}">
                <a16:creationId xmlns:a16="http://schemas.microsoft.com/office/drawing/2014/main" id="{0A1E9C8E-AAFC-8AE1-44AD-BDF7F8875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4" y="188645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250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B59D63-16FD-4794-3B30-B7BC513EC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467" y="286603"/>
            <a:ext cx="10938933" cy="1450757"/>
          </a:xfrm>
        </p:spPr>
        <p:txBody>
          <a:bodyPr/>
          <a:lstStyle/>
          <a:p>
            <a:r>
              <a:rPr lang="pl-PL" b="1" dirty="0"/>
              <a:t>UCZNIOWIE ZE ŚREDNIĄ POWYŻEJ 4,75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D22210EB-9A2A-B8D1-E2A1-D719839EBE0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66555539"/>
              </p:ext>
            </p:extLst>
          </p:nvPr>
        </p:nvGraphicFramePr>
        <p:xfrm>
          <a:off x="1096963" y="1846263"/>
          <a:ext cx="918157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Logo witryny">
            <a:extLst>
              <a:ext uri="{FF2B5EF4-FFF2-40B4-BE49-F238E27FC236}">
                <a16:creationId xmlns:a16="http://schemas.microsoft.com/office/drawing/2014/main" id="{EF4336A8-429D-F594-FC3A-8E26606A5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4320" y="327348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ala 7">
            <a:extLst>
              <a:ext uri="{FF2B5EF4-FFF2-40B4-BE49-F238E27FC236}">
                <a16:creationId xmlns:a16="http://schemas.microsoft.com/office/drawing/2014/main" id="{D71BE187-A836-44F0-2887-2A49F28005DD}"/>
              </a:ext>
            </a:extLst>
          </p:cNvPr>
          <p:cNvSpPr/>
          <p:nvPr/>
        </p:nvSpPr>
        <p:spPr>
          <a:xfrm>
            <a:off x="10434320" y="5013853"/>
            <a:ext cx="1452880" cy="118484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b="1" dirty="0">
                <a:solidFill>
                  <a:srgbClr val="C00000"/>
                </a:solidFill>
              </a:rPr>
              <a:t>116</a:t>
            </a:r>
          </a:p>
        </p:txBody>
      </p:sp>
    </p:spTree>
    <p:extLst>
      <p:ext uri="{BB962C8B-B14F-4D97-AF65-F5344CB8AC3E}">
        <p14:creationId xmlns:p14="http://schemas.microsoft.com/office/powerpoint/2010/main" val="1965579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A172DA-682D-B4B5-601B-D8D468C38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NAJLEPSI UCZNIOWIE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6C69529E-7208-8B86-5AD5-2734A279282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26815342"/>
              </p:ext>
            </p:extLst>
          </p:nvPr>
        </p:nvGraphicFramePr>
        <p:xfrm>
          <a:off x="632035" y="1846263"/>
          <a:ext cx="5433848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Symbol zastępczy zawartości 5">
            <a:extLst>
              <a:ext uri="{FF2B5EF4-FFF2-40B4-BE49-F238E27FC236}">
                <a16:creationId xmlns:a16="http://schemas.microsoft.com/office/drawing/2014/main" id="{8775952F-6CA1-591E-C289-E5872C78491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60477456"/>
              </p:ext>
            </p:extLst>
          </p:nvPr>
        </p:nvGraphicFramePr>
        <p:xfrm>
          <a:off x="6218238" y="1846263"/>
          <a:ext cx="4937125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5" name="Picture 2" descr="Logo witryny">
            <a:extLst>
              <a:ext uri="{FF2B5EF4-FFF2-40B4-BE49-F238E27FC236}">
                <a16:creationId xmlns:a16="http://schemas.microsoft.com/office/drawing/2014/main" id="{AED56BFE-34C5-4A95-C76A-2177BEAB6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3" y="215023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587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C06CC4-C85E-A831-FB2D-E4A93FD6F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OCENY Z ZACHOWANIA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9A2590D4-86F0-EC25-F555-95BDA894FC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3227113"/>
              </p:ext>
            </p:extLst>
          </p:nvPr>
        </p:nvGraphicFramePr>
        <p:xfrm>
          <a:off x="1066800" y="1964796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" descr="Logo witryny">
            <a:extLst>
              <a:ext uri="{FF2B5EF4-FFF2-40B4-BE49-F238E27FC236}">
                <a16:creationId xmlns:a16="http://schemas.microsoft.com/office/drawing/2014/main" id="{1463D886-23F6-DF97-5DF3-0608DC9EA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5" y="17032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360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52C247-EC2F-C14C-5E42-8D4EB9F01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FREKWENCJA KLAS 4-8: </a:t>
            </a:r>
            <a:r>
              <a:rPr lang="pl-PL" sz="6600" b="1" dirty="0">
                <a:solidFill>
                  <a:srgbClr val="C00000"/>
                </a:solidFill>
              </a:rPr>
              <a:t>87,49%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16F7887C-F7D8-D36F-0DA7-1EDD0CFEBB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2929978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Logo witryny">
            <a:extLst>
              <a:ext uri="{FF2B5EF4-FFF2-40B4-BE49-F238E27FC236}">
                <a16:creationId xmlns:a16="http://schemas.microsoft.com/office/drawing/2014/main" id="{4BD70A0A-3B97-2ADB-50D6-29A339DB1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5" y="229535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373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37DEC5-644A-9145-0EF3-2E5DC3CA7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DZIĘKUJĘ ZA UWAGĘ!</a:t>
            </a:r>
          </a:p>
        </p:txBody>
      </p:sp>
      <p:pic>
        <p:nvPicPr>
          <p:cNvPr id="3076" name="Picture 4" descr="Ocena – niepotrzebny stres - Artykuły - Lesser - Szkolna Gazeta Internetowa">
            <a:extLst>
              <a:ext uri="{FF2B5EF4-FFF2-40B4-BE49-F238E27FC236}">
                <a16:creationId xmlns:a16="http://schemas.microsoft.com/office/drawing/2014/main" id="{301712EE-900E-EDED-992A-C1258C2133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71019" y="2374106"/>
            <a:ext cx="3810000" cy="3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Logo witryny">
            <a:extLst>
              <a:ext uri="{FF2B5EF4-FFF2-40B4-BE49-F238E27FC236}">
                <a16:creationId xmlns:a16="http://schemas.microsoft.com/office/drawing/2014/main" id="{638F3717-6473-E69B-5593-6813E389F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5962" y="285360"/>
            <a:ext cx="2162463" cy="200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11527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69</TotalTime>
  <Words>150</Words>
  <Application>Microsoft Office PowerPoint</Application>
  <PresentationFormat>Panoramiczny</PresentationFormat>
  <Paragraphs>77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5" baseType="lpstr">
      <vt:lpstr>Arial</vt:lpstr>
      <vt:lpstr>Trebuchet MS</vt:lpstr>
      <vt:lpstr>Wingdings</vt:lpstr>
      <vt:lpstr>Wingdings 3</vt:lpstr>
      <vt:lpstr>Faseta</vt:lpstr>
      <vt:lpstr>ANALIZA WYNIKÓW NAUCZANIA KLAS 4-8</vt:lpstr>
      <vt:lpstr>STATYSTYKA SZKOŁY</vt:lpstr>
      <vt:lpstr>WYSTAWIONE OCENY:  2578</vt:lpstr>
      <vt:lpstr>OCENY NIEDOSTATECZNE: 1</vt:lpstr>
      <vt:lpstr>ŚREDNIA OCEN SZKOŁY: 4,57</vt:lpstr>
      <vt:lpstr>UCZNIOWIE ZE ŚREDNIĄ POWYŻEJ 4,75</vt:lpstr>
      <vt:lpstr>NAJLEPSI UCZNIOWIE</vt:lpstr>
      <vt:lpstr>OCENY Z ZACHOWANIA</vt:lpstr>
      <vt:lpstr>FREKWENCJA KLAS 4-8: 87,49%</vt:lpstr>
      <vt:lpstr>DZIĘKUJĘ ZA UWAGĘ!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ANALIZA WYNIKÓW NAUCZANIA KLAS 4-8</dc:title>
  <dc:creator>Barbara Szymańska</dc:creator>
  <cp:lastModifiedBy>Barbara Szymańska</cp:lastModifiedBy>
  <cp:revision>2</cp:revision>
  <dcterms:created xsi:type="dcterms:W3CDTF">2023-06-20T20:01:20Z</dcterms:created>
  <dcterms:modified xsi:type="dcterms:W3CDTF">2023-06-20T21:12:10Z</dcterms:modified>
</cp:coreProperties>
</file>