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639" y="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3DBAC-A54F-4FFE-8A5C-8B25A32D7469}" type="datetimeFigureOut">
              <a:rPr lang="pl-PL" smtClean="0"/>
              <a:pPr/>
              <a:t>27.02.2024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62203-AE6D-40AE-92E3-9A4EE843507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5400" dirty="0"/>
              <a:t>Kolejność przejazdu na skrzyżowaniach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732240" y="177281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6732240" y="2132856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Drugi: A </a:t>
            </a:r>
          </a:p>
        </p:txBody>
      </p:sp>
      <p:pic>
        <p:nvPicPr>
          <p:cNvPr id="9" name="Picture 2" descr="C:\Users\Łukasz\na technike (prezentacja)\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772816"/>
            <a:ext cx="6732664" cy="4464496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107504" y="1844824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07504" y="184482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2</a:t>
            </a:r>
          </a:p>
        </p:txBody>
      </p:sp>
      <p:pic>
        <p:nvPicPr>
          <p:cNvPr id="1027" name="Picture 3" descr="C:\Users\Łukasz\na technike (prezentacja)\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412776"/>
            <a:ext cx="7079154" cy="4680520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7092280" y="1484784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8" name="Prostokąt 7"/>
          <p:cNvSpPr/>
          <p:nvPr/>
        </p:nvSpPr>
        <p:spPr>
          <a:xfrm>
            <a:off x="7092280" y="1844824"/>
            <a:ext cx="1175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107504" y="1556792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79512" y="1556792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3</a:t>
            </a:r>
          </a:p>
        </p:txBody>
      </p:sp>
      <p:pic>
        <p:nvPicPr>
          <p:cNvPr id="2050" name="Picture 2" descr="C:\Users\Łukasz\na technike (prezentacja)\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1412776"/>
            <a:ext cx="7508035" cy="4896544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545485" y="1700808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6" name="Prostokąt 5"/>
          <p:cNvSpPr/>
          <p:nvPr/>
        </p:nvSpPr>
        <p:spPr>
          <a:xfrm>
            <a:off x="7524328" y="2060848"/>
            <a:ext cx="1172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C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7524328" y="2420888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Trzeci: B</a:t>
            </a:r>
          </a:p>
        </p:txBody>
      </p:sp>
      <p:sp>
        <p:nvSpPr>
          <p:cNvPr id="8" name="Prostokąt 7"/>
          <p:cNvSpPr/>
          <p:nvPr/>
        </p:nvSpPr>
        <p:spPr>
          <a:xfrm>
            <a:off x="179512" y="1556792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51520" y="155679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3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4</a:t>
            </a:r>
          </a:p>
        </p:txBody>
      </p:sp>
      <p:pic>
        <p:nvPicPr>
          <p:cNvPr id="3074" name="Picture 2" descr="C:\Users\Łukasz\na technike (prezentacja)\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-1" y="1340768"/>
            <a:ext cx="7524329" cy="497485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556706" y="1700808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524328" y="2060848"/>
            <a:ext cx="1241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C </a:t>
            </a:r>
          </a:p>
        </p:txBody>
      </p:sp>
      <p:sp>
        <p:nvSpPr>
          <p:cNvPr id="7" name="Prostokąt 6"/>
          <p:cNvSpPr/>
          <p:nvPr/>
        </p:nvSpPr>
        <p:spPr>
          <a:xfrm>
            <a:off x="7524328" y="2420888"/>
            <a:ext cx="1221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Trzeci: A</a:t>
            </a:r>
          </a:p>
        </p:txBody>
      </p:sp>
      <p:sp>
        <p:nvSpPr>
          <p:cNvPr id="8" name="Prostokąt 7"/>
          <p:cNvSpPr/>
          <p:nvPr/>
        </p:nvSpPr>
        <p:spPr>
          <a:xfrm>
            <a:off x="179512" y="1484784"/>
            <a:ext cx="576064" cy="5760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51520" y="155679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4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5</a:t>
            </a:r>
          </a:p>
        </p:txBody>
      </p:sp>
      <p:pic>
        <p:nvPicPr>
          <p:cNvPr id="4099" name="Picture 3" descr="C:\Users\Łukasz\na technike (prezentacja)\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412776"/>
            <a:ext cx="7352968" cy="4752528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380312" y="1340768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380312" y="1700808"/>
            <a:ext cx="1241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C </a:t>
            </a:r>
          </a:p>
        </p:txBody>
      </p:sp>
      <p:sp>
        <p:nvSpPr>
          <p:cNvPr id="7" name="Prostokąt 6"/>
          <p:cNvSpPr/>
          <p:nvPr/>
        </p:nvSpPr>
        <p:spPr>
          <a:xfrm>
            <a:off x="7380312" y="2060848"/>
            <a:ext cx="12903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Trzeci: A </a:t>
            </a:r>
          </a:p>
        </p:txBody>
      </p:sp>
      <p:sp>
        <p:nvSpPr>
          <p:cNvPr id="8" name="Prostokąt 7"/>
          <p:cNvSpPr/>
          <p:nvPr/>
        </p:nvSpPr>
        <p:spPr>
          <a:xfrm>
            <a:off x="179512" y="1484784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251520" y="148478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6</a:t>
            </a:r>
          </a:p>
        </p:txBody>
      </p:sp>
      <p:pic>
        <p:nvPicPr>
          <p:cNvPr id="5122" name="Picture 2" descr="C:\Users\Łukasz\na technike (prezentacja)\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484784"/>
            <a:ext cx="7296975" cy="482453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236296" y="1412776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6" name="Prostokąt 5"/>
          <p:cNvSpPr/>
          <p:nvPr/>
        </p:nvSpPr>
        <p:spPr>
          <a:xfrm>
            <a:off x="7236296" y="1772816"/>
            <a:ext cx="12410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C </a:t>
            </a:r>
          </a:p>
        </p:txBody>
      </p:sp>
      <p:sp>
        <p:nvSpPr>
          <p:cNvPr id="7" name="Prostokąt 6"/>
          <p:cNvSpPr/>
          <p:nvPr/>
        </p:nvSpPr>
        <p:spPr>
          <a:xfrm>
            <a:off x="7236296" y="2132856"/>
            <a:ext cx="1279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Trzeci: B </a:t>
            </a:r>
          </a:p>
        </p:txBody>
      </p:sp>
      <p:sp>
        <p:nvSpPr>
          <p:cNvPr id="8" name="Prostokąt 7"/>
          <p:cNvSpPr/>
          <p:nvPr/>
        </p:nvSpPr>
        <p:spPr>
          <a:xfrm>
            <a:off x="107504" y="1628800"/>
            <a:ext cx="504056" cy="5760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79512" y="170080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7</a:t>
            </a:r>
          </a:p>
        </p:txBody>
      </p:sp>
      <p:pic>
        <p:nvPicPr>
          <p:cNvPr id="6146" name="Picture 2" descr="C:\Users\Łukasz\na technike (prezentacja)\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484784"/>
            <a:ext cx="7248497" cy="5040560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308304" y="1412776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308304" y="1772816"/>
            <a:ext cx="1627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A i C 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355976" y="25649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4932040" y="45811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1259632" y="47971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C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07504" y="1628800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79512" y="162880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7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8</a:t>
            </a:r>
          </a:p>
        </p:txBody>
      </p:sp>
      <p:pic>
        <p:nvPicPr>
          <p:cNvPr id="7170" name="Picture 2" descr="C:\Users\Łukasz\na technike (prezentacja)\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7446208" cy="4392488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380312" y="1484784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6" name="Prostokąt 5"/>
          <p:cNvSpPr/>
          <p:nvPr/>
        </p:nvSpPr>
        <p:spPr>
          <a:xfrm>
            <a:off x="7380312" y="1844824"/>
            <a:ext cx="1244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B </a:t>
            </a:r>
          </a:p>
        </p:txBody>
      </p:sp>
      <p:sp>
        <p:nvSpPr>
          <p:cNvPr id="7" name="Prostokąt 6"/>
          <p:cNvSpPr/>
          <p:nvPr/>
        </p:nvSpPr>
        <p:spPr>
          <a:xfrm>
            <a:off x="7380312" y="2204864"/>
            <a:ext cx="1206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Trzeci: C</a:t>
            </a:r>
          </a:p>
        </p:txBody>
      </p:sp>
      <p:sp>
        <p:nvSpPr>
          <p:cNvPr id="8" name="Prostokąt 7"/>
          <p:cNvSpPr/>
          <p:nvPr/>
        </p:nvSpPr>
        <p:spPr>
          <a:xfrm>
            <a:off x="107504" y="1484784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79512" y="1556792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8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9</a:t>
            </a:r>
          </a:p>
        </p:txBody>
      </p:sp>
      <p:pic>
        <p:nvPicPr>
          <p:cNvPr id="8194" name="Picture 2" descr="C:\Users\Łukasz\na technike (prezentacja)\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7615904" cy="446449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556706" y="1844824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516631" y="2204864"/>
            <a:ext cx="1627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C i A </a:t>
            </a:r>
          </a:p>
        </p:txBody>
      </p:sp>
      <p:sp>
        <p:nvSpPr>
          <p:cNvPr id="7" name="Prostokąt 6"/>
          <p:cNvSpPr/>
          <p:nvPr/>
        </p:nvSpPr>
        <p:spPr>
          <a:xfrm>
            <a:off x="107504" y="1772816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79512" y="1844824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9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10</a:t>
            </a:r>
          </a:p>
        </p:txBody>
      </p:sp>
      <p:pic>
        <p:nvPicPr>
          <p:cNvPr id="9218" name="Picture 2" descr="C:\Users\Łukasz\na technike (prezentacja)\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7672996" cy="4608512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545485" y="1556792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6" name="Prostokąt 5"/>
          <p:cNvSpPr/>
          <p:nvPr/>
        </p:nvSpPr>
        <p:spPr>
          <a:xfrm>
            <a:off x="7524328" y="1916832"/>
            <a:ext cx="11753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B</a:t>
            </a:r>
          </a:p>
        </p:txBody>
      </p:sp>
      <p:sp>
        <p:nvSpPr>
          <p:cNvPr id="7" name="Prostokąt 6"/>
          <p:cNvSpPr/>
          <p:nvPr/>
        </p:nvSpPr>
        <p:spPr>
          <a:xfrm>
            <a:off x="107504" y="1700808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107504" y="1700808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10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11</a:t>
            </a:r>
          </a:p>
        </p:txBody>
      </p:sp>
      <p:pic>
        <p:nvPicPr>
          <p:cNvPr id="10242" name="Picture 2" descr="C:\Users\Łukasz\na technike (prezentacja)\0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7433215" cy="446449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380312" y="1484784"/>
            <a:ext cx="1584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C</a:t>
            </a:r>
          </a:p>
        </p:txBody>
      </p:sp>
      <p:sp>
        <p:nvSpPr>
          <p:cNvPr id="6" name="Prostokąt 5"/>
          <p:cNvSpPr/>
          <p:nvPr/>
        </p:nvSpPr>
        <p:spPr>
          <a:xfrm>
            <a:off x="7380312" y="1844824"/>
            <a:ext cx="1186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A</a:t>
            </a:r>
          </a:p>
        </p:txBody>
      </p:sp>
      <p:sp>
        <p:nvSpPr>
          <p:cNvPr id="7" name="Prostokąt 6"/>
          <p:cNvSpPr/>
          <p:nvPr/>
        </p:nvSpPr>
        <p:spPr>
          <a:xfrm>
            <a:off x="7380312" y="2204864"/>
            <a:ext cx="1279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Trzeci: B </a:t>
            </a:r>
          </a:p>
        </p:txBody>
      </p:sp>
      <p:sp>
        <p:nvSpPr>
          <p:cNvPr id="8" name="Prostokąt 7"/>
          <p:cNvSpPr/>
          <p:nvPr/>
        </p:nvSpPr>
        <p:spPr>
          <a:xfrm>
            <a:off x="107504" y="1700808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107504" y="170080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12</a:t>
            </a:r>
          </a:p>
        </p:txBody>
      </p:sp>
      <p:pic>
        <p:nvPicPr>
          <p:cNvPr id="11266" name="Picture 2" descr="C:\Users\Łukasz\na technike (prezentacja)\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1484784"/>
            <a:ext cx="7438259" cy="4752528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476556" y="1628800"/>
            <a:ext cx="16674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 </a:t>
            </a:r>
          </a:p>
        </p:txBody>
      </p:sp>
      <p:sp>
        <p:nvSpPr>
          <p:cNvPr id="6" name="Prostokąt 5"/>
          <p:cNvSpPr/>
          <p:nvPr/>
        </p:nvSpPr>
        <p:spPr>
          <a:xfrm>
            <a:off x="7452320" y="1988840"/>
            <a:ext cx="1296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Drugi: B 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923928" y="29969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796136" y="450912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</a:t>
            </a:r>
          </a:p>
        </p:txBody>
      </p:sp>
      <p:sp>
        <p:nvSpPr>
          <p:cNvPr id="9" name="Prostokąt 8"/>
          <p:cNvSpPr/>
          <p:nvPr/>
        </p:nvSpPr>
        <p:spPr>
          <a:xfrm>
            <a:off x="0" y="1556792"/>
            <a:ext cx="611560" cy="5760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0" y="162880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12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13</a:t>
            </a:r>
          </a:p>
        </p:txBody>
      </p:sp>
      <p:pic>
        <p:nvPicPr>
          <p:cNvPr id="12290" name="Picture 2" descr="C:\Users\Łukasz\na technike (prezentacja)\0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556792"/>
            <a:ext cx="6809247" cy="4824536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6804248" y="1556792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D i C</a:t>
            </a:r>
          </a:p>
        </p:txBody>
      </p:sp>
      <p:sp>
        <p:nvSpPr>
          <p:cNvPr id="6" name="Prostokąt 5"/>
          <p:cNvSpPr/>
          <p:nvPr/>
        </p:nvSpPr>
        <p:spPr>
          <a:xfrm>
            <a:off x="6804248" y="1916832"/>
            <a:ext cx="1630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B i A </a:t>
            </a:r>
          </a:p>
        </p:txBody>
      </p:sp>
      <p:sp>
        <p:nvSpPr>
          <p:cNvPr id="7" name="Prostokąt 6"/>
          <p:cNvSpPr/>
          <p:nvPr/>
        </p:nvSpPr>
        <p:spPr>
          <a:xfrm>
            <a:off x="0" y="1556792"/>
            <a:ext cx="539552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0" y="155679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13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14</a:t>
            </a:r>
          </a:p>
        </p:txBody>
      </p:sp>
      <p:pic>
        <p:nvPicPr>
          <p:cNvPr id="13314" name="Picture 2" descr="C:\Users\Łukasz\na technike (prezentacja)\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628800"/>
            <a:ext cx="7205824" cy="4680520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236296" y="1700808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A</a:t>
            </a:r>
          </a:p>
        </p:txBody>
      </p:sp>
      <p:sp>
        <p:nvSpPr>
          <p:cNvPr id="6" name="Prostokąt 5"/>
          <p:cNvSpPr/>
          <p:nvPr/>
        </p:nvSpPr>
        <p:spPr>
          <a:xfrm>
            <a:off x="7236296" y="2060848"/>
            <a:ext cx="1244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B 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203848" y="30689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292080" y="436510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1628800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179512" y="1628800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14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15</a:t>
            </a:r>
          </a:p>
        </p:txBody>
      </p:sp>
      <p:pic>
        <p:nvPicPr>
          <p:cNvPr id="14338" name="Picture 2" descr="C:\Users\Łukasz\na technike (prezentacja)\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7405953" cy="5112568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380312" y="1484784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380312" y="1844824"/>
            <a:ext cx="1186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A</a:t>
            </a:r>
          </a:p>
        </p:txBody>
      </p:sp>
      <p:sp>
        <p:nvSpPr>
          <p:cNvPr id="7" name="Prostokąt 6"/>
          <p:cNvSpPr/>
          <p:nvPr/>
        </p:nvSpPr>
        <p:spPr>
          <a:xfrm>
            <a:off x="0" y="1556792"/>
            <a:ext cx="611560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0" y="155679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Skrzyżowanie 16</a:t>
            </a:r>
          </a:p>
        </p:txBody>
      </p:sp>
      <p:pic>
        <p:nvPicPr>
          <p:cNvPr id="15362" name="Picture 2" descr="C:\Users\Łukasz\na technike (prezentacja)\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7176797" cy="4680520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164288" y="1556792"/>
            <a:ext cx="158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Pierwszy: B</a:t>
            </a:r>
          </a:p>
        </p:txBody>
      </p:sp>
      <p:sp>
        <p:nvSpPr>
          <p:cNvPr id="6" name="Prostokąt 5"/>
          <p:cNvSpPr/>
          <p:nvPr/>
        </p:nvSpPr>
        <p:spPr>
          <a:xfrm>
            <a:off x="7164288" y="1916832"/>
            <a:ext cx="12554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/>
              <a:t>Drugi: A 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619672" y="35730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148064" y="386104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</a:t>
            </a:r>
          </a:p>
        </p:txBody>
      </p:sp>
      <p:sp>
        <p:nvSpPr>
          <p:cNvPr id="9" name="Prostokąt 8"/>
          <p:cNvSpPr/>
          <p:nvPr/>
        </p:nvSpPr>
        <p:spPr>
          <a:xfrm>
            <a:off x="179512" y="1556792"/>
            <a:ext cx="504056" cy="5040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179512" y="155679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16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Autofit/>
          </a:bodyPr>
          <a:lstStyle/>
          <a:p>
            <a:r>
              <a:rPr lang="pl-PL" sz="11500" dirty="0"/>
              <a:t>Koniec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184</Words>
  <Application>Microsoft Office PowerPoint</Application>
  <PresentationFormat>Pokaz na ekranie (4:3)</PresentationFormat>
  <Paragraphs>81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1" baseType="lpstr">
      <vt:lpstr>Arial</vt:lpstr>
      <vt:lpstr>Calibri</vt:lpstr>
      <vt:lpstr>Motyw pakietu Office</vt:lpstr>
      <vt:lpstr>Kolejność przejazdu na skrzyżowaniach</vt:lpstr>
      <vt:lpstr>Skrzyżowanie 1</vt:lpstr>
      <vt:lpstr>Skrzyżowanie 2</vt:lpstr>
      <vt:lpstr>Skrzyżowanie 3</vt:lpstr>
      <vt:lpstr>Skrzyżowanie 4</vt:lpstr>
      <vt:lpstr>Skrzyżowanie 5</vt:lpstr>
      <vt:lpstr>Skrzyżowanie 6</vt:lpstr>
      <vt:lpstr>Skrzyżowanie 7</vt:lpstr>
      <vt:lpstr>Skrzyżowanie 8</vt:lpstr>
      <vt:lpstr>Skrzyżowanie 9</vt:lpstr>
      <vt:lpstr>Skrzyżowanie 10</vt:lpstr>
      <vt:lpstr>Skrzyżowanie 11</vt:lpstr>
      <vt:lpstr>Skrzyżowanie 12</vt:lpstr>
      <vt:lpstr>Skrzyżowanie 13</vt:lpstr>
      <vt:lpstr>Skrzyżowanie 14</vt:lpstr>
      <vt:lpstr>Skrzyżowanie 15</vt:lpstr>
      <vt:lpstr>Skrzyżowanie 16</vt:lpstr>
      <vt:lpstr>Koniec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Kolejność przejazdu na skrzyżowaniach</dc:title>
  <dc:creator>Łukasz Okoński</dc:creator>
  <cp:lastModifiedBy>Krzysztof Klem</cp:lastModifiedBy>
  <cp:revision>27</cp:revision>
  <dcterms:created xsi:type="dcterms:W3CDTF">2017-12-03T15:50:03Z</dcterms:created>
  <dcterms:modified xsi:type="dcterms:W3CDTF">2024-02-27T18:12:44Z</dcterms:modified>
</cp:coreProperties>
</file>